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7"/>
  </p:notesMasterIdLst>
  <p:sldIdLst>
    <p:sldId id="591" r:id="rId3"/>
    <p:sldId id="620" r:id="rId4"/>
    <p:sldId id="621" r:id="rId5"/>
    <p:sldId id="622" r:id="rId6"/>
    <p:sldId id="592" r:id="rId7"/>
    <p:sldId id="593" r:id="rId8"/>
    <p:sldId id="594" r:id="rId9"/>
    <p:sldId id="595" r:id="rId10"/>
    <p:sldId id="596" r:id="rId11"/>
    <p:sldId id="597" r:id="rId12"/>
    <p:sldId id="598" r:id="rId13"/>
    <p:sldId id="599" r:id="rId14"/>
    <p:sldId id="600" r:id="rId15"/>
    <p:sldId id="602" r:id="rId16"/>
    <p:sldId id="603" r:id="rId17"/>
    <p:sldId id="604" r:id="rId18"/>
    <p:sldId id="605" r:id="rId19"/>
    <p:sldId id="606" r:id="rId20"/>
    <p:sldId id="607" r:id="rId21"/>
    <p:sldId id="608" r:id="rId22"/>
    <p:sldId id="609" r:id="rId23"/>
    <p:sldId id="610" r:id="rId24"/>
    <p:sldId id="611" r:id="rId25"/>
    <p:sldId id="612" r:id="rId26"/>
    <p:sldId id="613" r:id="rId27"/>
    <p:sldId id="614" r:id="rId28"/>
    <p:sldId id="615" r:id="rId29"/>
    <p:sldId id="616" r:id="rId30"/>
    <p:sldId id="617" r:id="rId31"/>
    <p:sldId id="618" r:id="rId32"/>
    <p:sldId id="624" r:id="rId33"/>
    <p:sldId id="625" r:id="rId34"/>
    <p:sldId id="626" r:id="rId35"/>
    <p:sldId id="62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E2FA9-0C40-48CF-AB17-B806782973C7}" type="datetimeFigureOut">
              <a:rPr lang="en-IN" smtClean="0"/>
              <a:t>27-02-2023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450E01-B29A-445B-9C15-B8BE8DD06304}" type="slidenum">
              <a:rPr lang="en-IN" smtClean="0"/>
              <a:t>‹#›</a:t>
            </a:fld>
            <a:endParaRPr lang="en-IN"/>
          </a:p>
        </p:txBody>
      </p:sp>
    </p:spTree>
    <p:extLst>
      <p:ext uri="{BB962C8B-B14F-4D97-AF65-F5344CB8AC3E}">
        <p14:creationId xmlns:p14="http://schemas.microsoft.com/office/powerpoint/2010/main" val="82159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427557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295E-0254-8327-DF0C-CA821A9F13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86C69CC-6242-96B2-E92E-39C201CEAA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32938E-0242-1A9F-9C3D-9D943648D472}"/>
              </a:ext>
            </a:extLst>
          </p:cNvPr>
          <p:cNvSpPr>
            <a:spLocks noGrp="1"/>
          </p:cNvSpPr>
          <p:nvPr>
            <p:ph type="dt" sz="half" idx="10"/>
          </p:nvPr>
        </p:nvSpPr>
        <p:spPr/>
        <p:txBody>
          <a:bodyPr/>
          <a:lstStyle/>
          <a:p>
            <a:fld id="{48FD8F8A-FB55-46D4-A624-36DECFD56660}" type="datetimeFigureOut">
              <a:rPr lang="en-IN" smtClean="0"/>
              <a:t>27-02-2023</a:t>
            </a:fld>
            <a:endParaRPr lang="en-IN"/>
          </a:p>
        </p:txBody>
      </p:sp>
      <p:sp>
        <p:nvSpPr>
          <p:cNvPr id="5" name="Footer Placeholder 4">
            <a:extLst>
              <a:ext uri="{FF2B5EF4-FFF2-40B4-BE49-F238E27FC236}">
                <a16:creationId xmlns:a16="http://schemas.microsoft.com/office/drawing/2014/main" id="{A6C966F0-B6C1-D554-2C72-A979595BD7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E93288-F8EA-4A4D-0CFE-2821CF2BE692}"/>
              </a:ext>
            </a:extLst>
          </p:cNvPr>
          <p:cNvSpPr>
            <a:spLocks noGrp="1"/>
          </p:cNvSpPr>
          <p:nvPr>
            <p:ph type="sldNum" sz="quarter" idx="12"/>
          </p:nvPr>
        </p:nvSpPr>
        <p:spPr/>
        <p:txBody>
          <a:bodyPr/>
          <a:lstStyle/>
          <a:p>
            <a:fld id="{FE4197FA-838B-48E9-839E-61A7860B5507}" type="slidenum">
              <a:rPr lang="en-IN" smtClean="0"/>
              <a:t>‹#›</a:t>
            </a:fld>
            <a:endParaRPr lang="en-IN"/>
          </a:p>
        </p:txBody>
      </p:sp>
    </p:spTree>
    <p:extLst>
      <p:ext uri="{BB962C8B-B14F-4D97-AF65-F5344CB8AC3E}">
        <p14:creationId xmlns:p14="http://schemas.microsoft.com/office/powerpoint/2010/main" val="1822028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B17E3-12C4-C52A-081D-4213788D7D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C425D2-EE32-5EDB-9732-5AFE44808D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ED33E0-EDFD-B09C-3B97-C5B1A914FB4A}"/>
              </a:ext>
            </a:extLst>
          </p:cNvPr>
          <p:cNvSpPr>
            <a:spLocks noGrp="1"/>
          </p:cNvSpPr>
          <p:nvPr>
            <p:ph type="dt" sz="half" idx="10"/>
          </p:nvPr>
        </p:nvSpPr>
        <p:spPr/>
        <p:txBody>
          <a:bodyPr/>
          <a:lstStyle/>
          <a:p>
            <a:fld id="{48FD8F8A-FB55-46D4-A624-36DECFD56660}" type="datetimeFigureOut">
              <a:rPr lang="en-IN" smtClean="0"/>
              <a:t>27-02-2023</a:t>
            </a:fld>
            <a:endParaRPr lang="en-IN"/>
          </a:p>
        </p:txBody>
      </p:sp>
      <p:sp>
        <p:nvSpPr>
          <p:cNvPr id="5" name="Footer Placeholder 4">
            <a:extLst>
              <a:ext uri="{FF2B5EF4-FFF2-40B4-BE49-F238E27FC236}">
                <a16:creationId xmlns:a16="http://schemas.microsoft.com/office/drawing/2014/main" id="{54FBDC2C-E1DF-C5E8-E1F4-45CDC8F4A6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D86465-F774-92EF-A5A1-E60BEE99BCD5}"/>
              </a:ext>
            </a:extLst>
          </p:cNvPr>
          <p:cNvSpPr>
            <a:spLocks noGrp="1"/>
          </p:cNvSpPr>
          <p:nvPr>
            <p:ph type="sldNum" sz="quarter" idx="12"/>
          </p:nvPr>
        </p:nvSpPr>
        <p:spPr/>
        <p:txBody>
          <a:bodyPr/>
          <a:lstStyle/>
          <a:p>
            <a:fld id="{FE4197FA-838B-48E9-839E-61A7860B5507}" type="slidenum">
              <a:rPr lang="en-IN" smtClean="0"/>
              <a:t>‹#›</a:t>
            </a:fld>
            <a:endParaRPr lang="en-IN"/>
          </a:p>
        </p:txBody>
      </p:sp>
    </p:spTree>
    <p:extLst>
      <p:ext uri="{BB962C8B-B14F-4D97-AF65-F5344CB8AC3E}">
        <p14:creationId xmlns:p14="http://schemas.microsoft.com/office/powerpoint/2010/main" val="3349482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E7E3B3-CB04-13F2-BA2E-B6B8BC504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0E125D-757D-9F17-2DD8-D8D08DC9E4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1AD2A7-06A7-AF3B-D624-E79ED4CC43C8}"/>
              </a:ext>
            </a:extLst>
          </p:cNvPr>
          <p:cNvSpPr>
            <a:spLocks noGrp="1"/>
          </p:cNvSpPr>
          <p:nvPr>
            <p:ph type="dt" sz="half" idx="10"/>
          </p:nvPr>
        </p:nvSpPr>
        <p:spPr/>
        <p:txBody>
          <a:bodyPr/>
          <a:lstStyle/>
          <a:p>
            <a:fld id="{48FD8F8A-FB55-46D4-A624-36DECFD56660}" type="datetimeFigureOut">
              <a:rPr lang="en-IN" smtClean="0"/>
              <a:t>27-02-2023</a:t>
            </a:fld>
            <a:endParaRPr lang="en-IN"/>
          </a:p>
        </p:txBody>
      </p:sp>
      <p:sp>
        <p:nvSpPr>
          <p:cNvPr id="5" name="Footer Placeholder 4">
            <a:extLst>
              <a:ext uri="{FF2B5EF4-FFF2-40B4-BE49-F238E27FC236}">
                <a16:creationId xmlns:a16="http://schemas.microsoft.com/office/drawing/2014/main" id="{04D14EEC-E28D-543D-0B8A-33207E39AA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E391F3-112C-CBD8-FD4E-CF9722FA38E7}"/>
              </a:ext>
            </a:extLst>
          </p:cNvPr>
          <p:cNvSpPr>
            <a:spLocks noGrp="1"/>
          </p:cNvSpPr>
          <p:nvPr>
            <p:ph type="sldNum" sz="quarter" idx="12"/>
          </p:nvPr>
        </p:nvSpPr>
        <p:spPr/>
        <p:txBody>
          <a:bodyPr/>
          <a:lstStyle/>
          <a:p>
            <a:fld id="{FE4197FA-838B-48E9-839E-61A7860B5507}" type="slidenum">
              <a:rPr lang="en-IN" smtClean="0"/>
              <a:t>‹#›</a:t>
            </a:fld>
            <a:endParaRPr lang="en-IN"/>
          </a:p>
        </p:txBody>
      </p:sp>
    </p:spTree>
    <p:extLst>
      <p:ext uri="{BB962C8B-B14F-4D97-AF65-F5344CB8AC3E}">
        <p14:creationId xmlns:p14="http://schemas.microsoft.com/office/powerpoint/2010/main" val="1241724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 A">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93"/>
            <a:ext cx="12191999" cy="6856214"/>
          </a:xfrm>
          <a:prstGeom prst="rect">
            <a:avLst/>
          </a:prstGeom>
        </p:spPr>
      </p:pic>
      <p:pic>
        <p:nvPicPr>
          <p:cNvPr id="25" name="Picture 24">
            <a:extLst>
              <a:ext uri="{FF2B5EF4-FFF2-40B4-BE49-F238E27FC236}">
                <a16:creationId xmlns:a16="http://schemas.microsoft.com/office/drawing/2014/main" id="{53424396-1ABB-C24B-ACCA-76C9FDCCCAA7}"/>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2290611" y="6169537"/>
            <a:ext cx="1502241" cy="488509"/>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91999" cy="6856214"/>
          </a:xfrm>
          <a:prstGeom prst="rect">
            <a:avLst/>
          </a:prstGeom>
        </p:spPr>
      </p:pic>
      <p:sp>
        <p:nvSpPr>
          <p:cNvPr id="2" name="Title 1"/>
          <p:cNvSpPr>
            <a:spLocks noGrp="1"/>
          </p:cNvSpPr>
          <p:nvPr userDrawn="1">
            <p:ph type="ctrTitle"/>
          </p:nvPr>
        </p:nvSpPr>
        <p:spPr>
          <a:xfrm>
            <a:off x="500173" y="1222803"/>
            <a:ext cx="8790814"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954" y="2544697"/>
            <a:ext cx="8776141"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955" y="3618108"/>
            <a:ext cx="6448872"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954" y="3364442"/>
            <a:ext cx="6448871"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1221" y="490790"/>
            <a:ext cx="1049096" cy="734309"/>
          </a:xfrm>
          <a:prstGeom prst="rect">
            <a:avLst/>
          </a:prstGeom>
          <a:ln w="12700">
            <a:miter lim="400000"/>
          </a:ln>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956" y="5069119"/>
            <a:ext cx="2173117" cy="2213858"/>
            <a:chOff x="1028459" y="5082986"/>
            <a:chExt cx="1928871" cy="1965545"/>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5783" y="5082986"/>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2360294" y="6074905"/>
            <a:ext cx="1502241"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3" cstate="screen">
            <a:alphaModFix amt="22000"/>
            <a:extLst>
              <a:ext uri="{28A0092B-C50C-407E-A947-70E740481C1C}">
                <a14:useLocalDpi xmlns:a14="http://schemas.microsoft.com/office/drawing/2010/main"/>
              </a:ext>
            </a:extLst>
          </a:blip>
          <a:stretch>
            <a:fillRect/>
          </a:stretch>
        </p:blipFill>
        <p:spPr>
          <a:xfrm>
            <a:off x="-120588" y="5752087"/>
            <a:ext cx="1502241"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491920" y="5701216"/>
            <a:ext cx="460672" cy="372164"/>
          </a:xfrm>
          <a:prstGeom prst="rect">
            <a:avLst/>
          </a:prstGeom>
        </p:spPr>
      </p:pic>
      <p:pic>
        <p:nvPicPr>
          <p:cNvPr id="26" name="Picture 25">
            <a:extLst>
              <a:ext uri="{FF2B5EF4-FFF2-40B4-BE49-F238E27FC236}">
                <a16:creationId xmlns:a16="http://schemas.microsoft.com/office/drawing/2014/main" id="{AAA0F863-5ED9-BF47-9E43-9B5A7E5D55EA}"/>
              </a:ext>
            </a:extLst>
          </p:cNvPr>
          <p:cNvPicPr>
            <a:picLocks/>
          </p:cNvPicPr>
          <p:nvPr userDrawn="1"/>
        </p:nvPicPr>
        <p:blipFill>
          <a:blip r:embed="rId3" cstate="screen">
            <a:alphaModFix amt="22000"/>
            <a:extLst>
              <a:ext uri="{28A0092B-C50C-407E-A947-70E740481C1C}">
                <a14:useLocalDpi xmlns:a14="http://schemas.microsoft.com/office/drawing/2010/main"/>
              </a:ext>
            </a:extLst>
          </a:blip>
          <a:stretch>
            <a:fillRect/>
          </a:stretch>
        </p:blipFill>
        <p:spPr>
          <a:xfrm>
            <a:off x="2269132" y="6200091"/>
            <a:ext cx="1502241" cy="488509"/>
          </a:xfrm>
          <a:prstGeom prst="rect">
            <a:avLst/>
          </a:prstGeom>
          <a:effectLst>
            <a:outerShdw blurRad="50800" dist="50800" dir="5400000" algn="ctr" rotWithShape="0">
              <a:srgbClr val="000000">
                <a:alpha val="10000"/>
              </a:srgbClr>
            </a:outerShdw>
          </a:effectLst>
        </p:spPr>
      </p:pic>
      <p:pic>
        <p:nvPicPr>
          <p:cNvPr id="21" name="Picture 20">
            <a:extLst>
              <a:ext uri="{FF2B5EF4-FFF2-40B4-BE49-F238E27FC236}">
                <a16:creationId xmlns:a16="http://schemas.microsoft.com/office/drawing/2014/main" id="{4D07FE5E-A6AA-884E-A18B-3D6ED3F41826}"/>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rot="21420000">
            <a:off x="2325453" y="6184814"/>
            <a:ext cx="1502241"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684100" y="5568395"/>
            <a:ext cx="684240" cy="921996"/>
          </a:xfrm>
          <a:prstGeom prst="rect">
            <a:avLst/>
          </a:prstGeom>
        </p:spPr>
      </p:pic>
    </p:spTree>
    <p:extLst>
      <p:ext uri="{BB962C8B-B14F-4D97-AF65-F5344CB8AC3E}">
        <p14:creationId xmlns:p14="http://schemas.microsoft.com/office/powerpoint/2010/main" val="21447713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_slide 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50" y="1840"/>
            <a:ext cx="12211517" cy="6867144"/>
          </a:xfrm>
          <a:prstGeom prst="rect">
            <a:avLst/>
          </a:prstGeom>
        </p:spPr>
      </p:pic>
      <p:grpSp>
        <p:nvGrpSpPr>
          <p:cNvPr id="2" name="Group 1"/>
          <p:cNvGrpSpPr/>
          <p:nvPr userDrawn="1"/>
        </p:nvGrpSpPr>
        <p:grpSpPr>
          <a:xfrm flipH="1">
            <a:off x="9978064" y="568501"/>
            <a:ext cx="1314469" cy="628288"/>
            <a:chOff x="10411287" y="2695706"/>
            <a:chExt cx="1724220" cy="824355"/>
          </a:xfrm>
        </p:grpSpPr>
        <p:sp>
          <p:nvSpPr>
            <p:cNvPr id="19" name="Shape"/>
            <p:cNvSpPr/>
            <p:nvPr userDrawn="1"/>
          </p:nvSpPr>
          <p:spPr>
            <a:xfrm>
              <a:off x="11236572" y="3222619"/>
              <a:ext cx="307644" cy="212898"/>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0" name="Shape"/>
            <p:cNvSpPr/>
            <p:nvPr userDrawn="1"/>
          </p:nvSpPr>
          <p:spPr>
            <a:xfrm>
              <a:off x="11769834" y="3286102"/>
              <a:ext cx="365673" cy="233959"/>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1" name="Shape"/>
            <p:cNvSpPr/>
            <p:nvPr userDrawn="1"/>
          </p:nvSpPr>
          <p:spPr>
            <a:xfrm>
              <a:off x="10411287" y="2695706"/>
              <a:ext cx="337358" cy="316900"/>
            </a:xfrm>
            <a:custGeom>
              <a:avLst/>
              <a:gdLst/>
              <a:ahLst/>
              <a:cxnLst>
                <a:cxn ang="0">
                  <a:pos x="wd2" y="hd2"/>
                </a:cxn>
                <a:cxn ang="5400000">
                  <a:pos x="wd2" y="hd2"/>
                </a:cxn>
                <a:cxn ang="10800000">
                  <a:pos x="wd2" y="hd2"/>
                </a:cxn>
                <a:cxn ang="16200000">
                  <a:pos x="wd2" y="hd2"/>
                </a:cxn>
              </a:cxnLst>
              <a:rect l="0" t="0"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1668" y="1214027"/>
            <a:ext cx="5968663" cy="1384981"/>
          </a:xfrm>
          <a:prstGeom prst="rect">
            <a:avLst/>
          </a:prstGeom>
        </p:spPr>
      </p:pic>
    </p:spTree>
    <p:extLst>
      <p:ext uri="{BB962C8B-B14F-4D97-AF65-F5344CB8AC3E}">
        <p14:creationId xmlns:p14="http://schemas.microsoft.com/office/powerpoint/2010/main" val="37658000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6244EDD-9D03-41E4-A83C-230B753C26DE}" type="datetimeFigureOut">
              <a:rPr lang="en-IN" smtClean="0"/>
              <a:t>27-02-2023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742667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6244EDD-9D03-41E4-A83C-230B753C26DE}" type="datetimeFigureOut">
              <a:rPr lang="en-IN" smtClean="0"/>
              <a:t>27-02-2023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572330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44EDD-9D03-41E4-A83C-230B753C26DE}" type="datetimeFigureOut">
              <a:rPr lang="en-IN" smtClean="0"/>
              <a:t>27-02-2023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3067607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6244EDD-9D03-41E4-A83C-230B753C26DE}" type="datetimeFigureOut">
              <a:rPr lang="en-IN" smtClean="0"/>
              <a:t>27-02-2023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3187826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6244EDD-9D03-41E4-A83C-230B753C26DE}" type="datetimeFigureOut">
              <a:rPr lang="en-IN" smtClean="0"/>
              <a:t>27-02-2023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3778303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6244EDD-9D03-41E4-A83C-230B753C26DE}" type="datetimeFigureOut">
              <a:rPr lang="en-IN" smtClean="0"/>
              <a:t>27-02-2023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478502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AE77-FB21-CFF4-0501-E8A7050FF0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6190D2-30B2-3521-A79D-DD2934D568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30E24E-0891-9B94-CED2-141C4B655DC5}"/>
              </a:ext>
            </a:extLst>
          </p:cNvPr>
          <p:cNvSpPr>
            <a:spLocks noGrp="1"/>
          </p:cNvSpPr>
          <p:nvPr>
            <p:ph type="dt" sz="half" idx="10"/>
          </p:nvPr>
        </p:nvSpPr>
        <p:spPr/>
        <p:txBody>
          <a:bodyPr/>
          <a:lstStyle/>
          <a:p>
            <a:fld id="{48FD8F8A-FB55-46D4-A624-36DECFD56660}" type="datetimeFigureOut">
              <a:rPr lang="en-IN" smtClean="0"/>
              <a:t>27-02-2023</a:t>
            </a:fld>
            <a:endParaRPr lang="en-IN"/>
          </a:p>
        </p:txBody>
      </p:sp>
      <p:sp>
        <p:nvSpPr>
          <p:cNvPr id="5" name="Footer Placeholder 4">
            <a:extLst>
              <a:ext uri="{FF2B5EF4-FFF2-40B4-BE49-F238E27FC236}">
                <a16:creationId xmlns:a16="http://schemas.microsoft.com/office/drawing/2014/main" id="{10A0230B-396C-DECD-15F1-61B001ECD7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A62FA6-EF14-1000-31EB-4079791C93D9}"/>
              </a:ext>
            </a:extLst>
          </p:cNvPr>
          <p:cNvSpPr>
            <a:spLocks noGrp="1"/>
          </p:cNvSpPr>
          <p:nvPr>
            <p:ph type="sldNum" sz="quarter" idx="12"/>
          </p:nvPr>
        </p:nvSpPr>
        <p:spPr/>
        <p:txBody>
          <a:bodyPr/>
          <a:lstStyle/>
          <a:p>
            <a:fld id="{FE4197FA-838B-48E9-839E-61A7860B5507}" type="slidenum">
              <a:rPr lang="en-IN" smtClean="0"/>
              <a:t>‹#›</a:t>
            </a:fld>
            <a:endParaRPr lang="en-IN"/>
          </a:p>
        </p:txBody>
      </p:sp>
    </p:spTree>
    <p:extLst>
      <p:ext uri="{BB962C8B-B14F-4D97-AF65-F5344CB8AC3E}">
        <p14:creationId xmlns:p14="http://schemas.microsoft.com/office/powerpoint/2010/main" val="19366441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44EDD-9D03-41E4-A83C-230B753C26DE}" type="datetimeFigureOut">
              <a:rPr lang="en-IN" smtClean="0"/>
              <a:t>27-02-2023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4143492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244EDD-9D03-41E4-A83C-230B753C26DE}" type="datetimeFigureOut">
              <a:rPr lang="en-IN" smtClean="0"/>
              <a:t>27-02-2023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1483917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244EDD-9D03-41E4-A83C-230B753C26DE}" type="datetimeFigureOut">
              <a:rPr lang="en-IN" smtClean="0"/>
              <a:t>27-02-2023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505886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6244EDD-9D03-41E4-A83C-230B753C26DE}" type="datetimeFigureOut">
              <a:rPr lang="en-IN" smtClean="0"/>
              <a:t>27-02-2023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1202725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6244EDD-9D03-41E4-A83C-230B753C26DE}" type="datetimeFigureOut">
              <a:rPr lang="en-IN" smtClean="0"/>
              <a:t>27-02-2023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4313390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hank You_slide 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50" y="1840"/>
            <a:ext cx="12211517" cy="6867144"/>
          </a:xfrm>
          <a:prstGeom prst="rect">
            <a:avLst/>
          </a:prstGeom>
        </p:spPr>
      </p:pic>
      <p:grpSp>
        <p:nvGrpSpPr>
          <p:cNvPr id="2" name="Group 1"/>
          <p:cNvGrpSpPr/>
          <p:nvPr userDrawn="1"/>
        </p:nvGrpSpPr>
        <p:grpSpPr>
          <a:xfrm flipH="1">
            <a:off x="9978064" y="568501"/>
            <a:ext cx="1314469" cy="628288"/>
            <a:chOff x="10411287" y="2695706"/>
            <a:chExt cx="1724220" cy="824355"/>
          </a:xfrm>
        </p:grpSpPr>
        <p:sp>
          <p:nvSpPr>
            <p:cNvPr id="19" name="Shape"/>
            <p:cNvSpPr/>
            <p:nvPr userDrawn="1"/>
          </p:nvSpPr>
          <p:spPr>
            <a:xfrm>
              <a:off x="11236572" y="3222619"/>
              <a:ext cx="307644" cy="212898"/>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0" name="Shape"/>
            <p:cNvSpPr/>
            <p:nvPr userDrawn="1"/>
          </p:nvSpPr>
          <p:spPr>
            <a:xfrm>
              <a:off x="11769834" y="3286102"/>
              <a:ext cx="365673" cy="233959"/>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1" name="Shape"/>
            <p:cNvSpPr/>
            <p:nvPr userDrawn="1"/>
          </p:nvSpPr>
          <p:spPr>
            <a:xfrm>
              <a:off x="10411287" y="2695706"/>
              <a:ext cx="337358" cy="316900"/>
            </a:xfrm>
            <a:custGeom>
              <a:avLst/>
              <a:gdLst/>
              <a:ahLst/>
              <a:cxnLst>
                <a:cxn ang="0">
                  <a:pos x="wd2" y="hd2"/>
                </a:cxn>
                <a:cxn ang="5400000">
                  <a:pos x="wd2" y="hd2"/>
                </a:cxn>
                <a:cxn ang="10800000">
                  <a:pos x="wd2" y="hd2"/>
                </a:cxn>
                <a:cxn ang="16200000">
                  <a:pos x="wd2" y="hd2"/>
                </a:cxn>
              </a:cxnLst>
              <a:rect l="0" t="0"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1668" y="1214027"/>
            <a:ext cx="5968663" cy="1384981"/>
          </a:xfrm>
          <a:prstGeom prst="rect">
            <a:avLst/>
          </a:prstGeom>
        </p:spPr>
      </p:pic>
    </p:spTree>
    <p:extLst>
      <p:ext uri="{BB962C8B-B14F-4D97-AF65-F5344CB8AC3E}">
        <p14:creationId xmlns:p14="http://schemas.microsoft.com/office/powerpoint/2010/main" val="9010889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ath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92" y="1787"/>
            <a:ext cx="12191999" cy="6856213"/>
          </a:xfrm>
          <a:prstGeom prst="rect">
            <a:avLst/>
          </a:prstGeom>
        </p:spPr>
      </p:pic>
      <p:sp>
        <p:nvSpPr>
          <p:cNvPr id="7" name="Title Placeholder 1"/>
          <p:cNvSpPr>
            <a:spLocks noGrp="1"/>
          </p:cNvSpPr>
          <p:nvPr userDrawn="1">
            <p:ph type="title"/>
          </p:nvPr>
        </p:nvSpPr>
        <p:spPr>
          <a:xfrm>
            <a:off x="571649" y="58504"/>
            <a:ext cx="11048829"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649" y="1764287"/>
            <a:ext cx="11048829" cy="382212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649" y="1097179"/>
            <a:ext cx="11048829"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8001" y="6410462"/>
            <a:ext cx="4950180" cy="278866"/>
          </a:xfrm>
        </p:spPr>
        <p:txBody>
          <a:bodyPr/>
          <a:lstStyle>
            <a:lvl1pPr>
              <a:defRPr/>
            </a:lvl1pPr>
          </a:lstStyle>
          <a:p>
            <a:endParaRPr lang="en-US" dirty="0"/>
          </a:p>
        </p:txBody>
      </p:sp>
      <p:pic>
        <p:nvPicPr>
          <p:cNvPr id="10" name="Path-1.png" descr="Path-1.png"/>
          <p:cNvPicPr>
            <a:picLocks noChangeAspect="1"/>
          </p:cNvPicPr>
          <p:nvPr userDrawn="1"/>
        </p:nvPicPr>
        <p:blipFill rotWithShape="1">
          <a:blip r:embed="rId3"/>
          <a:srcRect t="-3116"/>
          <a:stretch/>
        </p:blipFill>
        <p:spPr>
          <a:xfrm flipH="1">
            <a:off x="7154500" y="6293924"/>
            <a:ext cx="1592158" cy="564077"/>
          </a:xfrm>
          <a:prstGeom prst="rect">
            <a:avLst/>
          </a:prstGeom>
          <a:ln w="3175">
            <a:miter lim="400000"/>
          </a:ln>
        </p:spPr>
      </p:pic>
      <p:pic>
        <p:nvPicPr>
          <p:cNvPr id="12" name="pasted-image.pdf" descr="pasted-image.pdf"/>
          <p:cNvPicPr>
            <a:picLocks noChangeAspect="1"/>
          </p:cNvPicPr>
          <p:nvPr userDrawn="1"/>
        </p:nvPicPr>
        <p:blipFill>
          <a:blip r:embed="rId4"/>
          <a:stretch>
            <a:fillRect/>
          </a:stretch>
        </p:blipFill>
        <p:spPr>
          <a:xfrm>
            <a:off x="11033446" y="565460"/>
            <a:ext cx="635900" cy="445095"/>
          </a:xfrm>
          <a:prstGeom prst="rect">
            <a:avLst/>
          </a:prstGeom>
          <a:ln w="12700">
            <a:miter lim="400000"/>
          </a:ln>
        </p:spPr>
      </p:pic>
    </p:spTree>
    <p:extLst>
      <p:ext uri="{BB962C8B-B14F-4D97-AF65-F5344CB8AC3E}">
        <p14:creationId xmlns:p14="http://schemas.microsoft.com/office/powerpoint/2010/main" val="3110443565"/>
      </p:ext>
    </p:extLst>
  </p:cSld>
  <p:clrMapOvr>
    <a:masterClrMapping/>
  </p:clrMapOvr>
  <p:transition>
    <p:fade/>
  </p:transition>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16FFF-26CE-DE4B-8FB1-68080725C4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5176" cy="6858000"/>
          </a:xfrm>
          <a:prstGeom prst="rect">
            <a:avLst/>
          </a:prstGeom>
        </p:spPr>
      </p:pic>
      <p:sp>
        <p:nvSpPr>
          <p:cNvPr id="9" name="Title 1"/>
          <p:cNvSpPr>
            <a:spLocks noGrp="1"/>
          </p:cNvSpPr>
          <p:nvPr userDrawn="1">
            <p:ph type="ctrTitle" hasCustomPrompt="1"/>
          </p:nvPr>
        </p:nvSpPr>
        <p:spPr>
          <a:xfrm>
            <a:off x="578592" y="1804672"/>
            <a:ext cx="7167717"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592" y="2995939"/>
            <a:ext cx="7167717"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3446" y="565460"/>
            <a:ext cx="635900" cy="445095"/>
          </a:xfrm>
          <a:prstGeom prst="rect">
            <a:avLst/>
          </a:prstGeom>
          <a:ln w="12700">
            <a:miter lim="400000"/>
          </a:ln>
        </p:spPr>
      </p:pic>
    </p:spTree>
    <p:extLst>
      <p:ext uri="{BB962C8B-B14F-4D97-AF65-F5344CB8AC3E}">
        <p14:creationId xmlns:p14="http://schemas.microsoft.com/office/powerpoint/2010/main" val="38290198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DF39-35AA-A455-ACF8-E2DF5DBCF1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7497AA-542A-1EF2-4297-BB316C993E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FBD898-A5D1-CB24-12A5-5ACF009498DD}"/>
              </a:ext>
            </a:extLst>
          </p:cNvPr>
          <p:cNvSpPr>
            <a:spLocks noGrp="1"/>
          </p:cNvSpPr>
          <p:nvPr>
            <p:ph type="dt" sz="half" idx="10"/>
          </p:nvPr>
        </p:nvSpPr>
        <p:spPr/>
        <p:txBody>
          <a:bodyPr/>
          <a:lstStyle/>
          <a:p>
            <a:fld id="{48FD8F8A-FB55-46D4-A624-36DECFD56660}" type="datetimeFigureOut">
              <a:rPr lang="en-IN" smtClean="0"/>
              <a:t>27-02-2023</a:t>
            </a:fld>
            <a:endParaRPr lang="en-IN"/>
          </a:p>
        </p:txBody>
      </p:sp>
      <p:sp>
        <p:nvSpPr>
          <p:cNvPr id="5" name="Footer Placeholder 4">
            <a:extLst>
              <a:ext uri="{FF2B5EF4-FFF2-40B4-BE49-F238E27FC236}">
                <a16:creationId xmlns:a16="http://schemas.microsoft.com/office/drawing/2014/main" id="{329BB8CD-B32E-AE23-B8B3-74E01E911A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9B893F-98CE-8FB6-E1BB-7D07BB9DAB51}"/>
              </a:ext>
            </a:extLst>
          </p:cNvPr>
          <p:cNvSpPr>
            <a:spLocks noGrp="1"/>
          </p:cNvSpPr>
          <p:nvPr>
            <p:ph type="sldNum" sz="quarter" idx="12"/>
          </p:nvPr>
        </p:nvSpPr>
        <p:spPr/>
        <p:txBody>
          <a:bodyPr/>
          <a:lstStyle/>
          <a:p>
            <a:fld id="{FE4197FA-838B-48E9-839E-61A7860B5507}" type="slidenum">
              <a:rPr lang="en-IN" smtClean="0"/>
              <a:t>‹#›</a:t>
            </a:fld>
            <a:endParaRPr lang="en-IN"/>
          </a:p>
        </p:txBody>
      </p:sp>
    </p:spTree>
    <p:extLst>
      <p:ext uri="{BB962C8B-B14F-4D97-AF65-F5344CB8AC3E}">
        <p14:creationId xmlns:p14="http://schemas.microsoft.com/office/powerpoint/2010/main" val="3137778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346D-937A-3D2A-D9B7-1B9913B95D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3BF5AB-04E5-6DE7-7484-D5DB18B302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1C8F931-1A7A-9156-EB76-F7EEADD689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F12FAB-D452-46C8-767C-E36E6FD44B08}"/>
              </a:ext>
            </a:extLst>
          </p:cNvPr>
          <p:cNvSpPr>
            <a:spLocks noGrp="1"/>
          </p:cNvSpPr>
          <p:nvPr>
            <p:ph type="dt" sz="half" idx="10"/>
          </p:nvPr>
        </p:nvSpPr>
        <p:spPr/>
        <p:txBody>
          <a:bodyPr/>
          <a:lstStyle/>
          <a:p>
            <a:fld id="{48FD8F8A-FB55-46D4-A624-36DECFD56660}" type="datetimeFigureOut">
              <a:rPr lang="en-IN" smtClean="0"/>
              <a:t>27-02-2023</a:t>
            </a:fld>
            <a:endParaRPr lang="en-IN"/>
          </a:p>
        </p:txBody>
      </p:sp>
      <p:sp>
        <p:nvSpPr>
          <p:cNvPr id="6" name="Footer Placeholder 5">
            <a:extLst>
              <a:ext uri="{FF2B5EF4-FFF2-40B4-BE49-F238E27FC236}">
                <a16:creationId xmlns:a16="http://schemas.microsoft.com/office/drawing/2014/main" id="{6245A1ED-6B18-D7E1-55F8-E2DC1AF706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E4E3AF-1173-DEF7-82F0-14D68293298B}"/>
              </a:ext>
            </a:extLst>
          </p:cNvPr>
          <p:cNvSpPr>
            <a:spLocks noGrp="1"/>
          </p:cNvSpPr>
          <p:nvPr>
            <p:ph type="sldNum" sz="quarter" idx="12"/>
          </p:nvPr>
        </p:nvSpPr>
        <p:spPr/>
        <p:txBody>
          <a:bodyPr/>
          <a:lstStyle/>
          <a:p>
            <a:fld id="{FE4197FA-838B-48E9-839E-61A7860B5507}" type="slidenum">
              <a:rPr lang="en-IN" smtClean="0"/>
              <a:t>‹#›</a:t>
            </a:fld>
            <a:endParaRPr lang="en-IN"/>
          </a:p>
        </p:txBody>
      </p:sp>
    </p:spTree>
    <p:extLst>
      <p:ext uri="{BB962C8B-B14F-4D97-AF65-F5344CB8AC3E}">
        <p14:creationId xmlns:p14="http://schemas.microsoft.com/office/powerpoint/2010/main" val="3484131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50A3-7AAF-15FF-4F3E-47580CAABB7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9CADF9-DBCA-F9B7-F464-298E9890FE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54A754-4084-80C8-1390-5599D5B99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033561-5D0D-40E0-AFE6-22726EE0BF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4DFA9B-DC93-7CA9-C58E-63830FB0DA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0BEFBD-6599-1A8F-182B-494CE6EC881C}"/>
              </a:ext>
            </a:extLst>
          </p:cNvPr>
          <p:cNvSpPr>
            <a:spLocks noGrp="1"/>
          </p:cNvSpPr>
          <p:nvPr>
            <p:ph type="dt" sz="half" idx="10"/>
          </p:nvPr>
        </p:nvSpPr>
        <p:spPr/>
        <p:txBody>
          <a:bodyPr/>
          <a:lstStyle/>
          <a:p>
            <a:fld id="{48FD8F8A-FB55-46D4-A624-36DECFD56660}" type="datetimeFigureOut">
              <a:rPr lang="en-IN" smtClean="0"/>
              <a:t>27-02-2023</a:t>
            </a:fld>
            <a:endParaRPr lang="en-IN"/>
          </a:p>
        </p:txBody>
      </p:sp>
      <p:sp>
        <p:nvSpPr>
          <p:cNvPr id="8" name="Footer Placeholder 7">
            <a:extLst>
              <a:ext uri="{FF2B5EF4-FFF2-40B4-BE49-F238E27FC236}">
                <a16:creationId xmlns:a16="http://schemas.microsoft.com/office/drawing/2014/main" id="{D9A823D0-3301-CB4A-0BCC-1727A18F10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B2F5C9-6612-71E2-C026-654AE4E6A324}"/>
              </a:ext>
            </a:extLst>
          </p:cNvPr>
          <p:cNvSpPr>
            <a:spLocks noGrp="1"/>
          </p:cNvSpPr>
          <p:nvPr>
            <p:ph type="sldNum" sz="quarter" idx="12"/>
          </p:nvPr>
        </p:nvSpPr>
        <p:spPr/>
        <p:txBody>
          <a:bodyPr/>
          <a:lstStyle/>
          <a:p>
            <a:fld id="{FE4197FA-838B-48E9-839E-61A7860B5507}" type="slidenum">
              <a:rPr lang="en-IN" smtClean="0"/>
              <a:t>‹#›</a:t>
            </a:fld>
            <a:endParaRPr lang="en-IN"/>
          </a:p>
        </p:txBody>
      </p:sp>
    </p:spTree>
    <p:extLst>
      <p:ext uri="{BB962C8B-B14F-4D97-AF65-F5344CB8AC3E}">
        <p14:creationId xmlns:p14="http://schemas.microsoft.com/office/powerpoint/2010/main" val="195548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8570-A34F-0D03-41A0-A42613EC82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E54924-8E70-3B50-2A38-BB969962333C}"/>
              </a:ext>
            </a:extLst>
          </p:cNvPr>
          <p:cNvSpPr>
            <a:spLocks noGrp="1"/>
          </p:cNvSpPr>
          <p:nvPr>
            <p:ph type="dt" sz="half" idx="10"/>
          </p:nvPr>
        </p:nvSpPr>
        <p:spPr/>
        <p:txBody>
          <a:bodyPr/>
          <a:lstStyle/>
          <a:p>
            <a:fld id="{48FD8F8A-FB55-46D4-A624-36DECFD56660}" type="datetimeFigureOut">
              <a:rPr lang="en-IN" smtClean="0"/>
              <a:t>27-02-2023</a:t>
            </a:fld>
            <a:endParaRPr lang="en-IN"/>
          </a:p>
        </p:txBody>
      </p:sp>
      <p:sp>
        <p:nvSpPr>
          <p:cNvPr id="4" name="Footer Placeholder 3">
            <a:extLst>
              <a:ext uri="{FF2B5EF4-FFF2-40B4-BE49-F238E27FC236}">
                <a16:creationId xmlns:a16="http://schemas.microsoft.com/office/drawing/2014/main" id="{A982ED68-0173-9A65-DB1F-C82D67ABC82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02450E-7674-092D-C757-E7B1899E1511}"/>
              </a:ext>
            </a:extLst>
          </p:cNvPr>
          <p:cNvSpPr>
            <a:spLocks noGrp="1"/>
          </p:cNvSpPr>
          <p:nvPr>
            <p:ph type="sldNum" sz="quarter" idx="12"/>
          </p:nvPr>
        </p:nvSpPr>
        <p:spPr/>
        <p:txBody>
          <a:bodyPr/>
          <a:lstStyle/>
          <a:p>
            <a:fld id="{FE4197FA-838B-48E9-839E-61A7860B5507}" type="slidenum">
              <a:rPr lang="en-IN" smtClean="0"/>
              <a:t>‹#›</a:t>
            </a:fld>
            <a:endParaRPr lang="en-IN"/>
          </a:p>
        </p:txBody>
      </p:sp>
    </p:spTree>
    <p:extLst>
      <p:ext uri="{BB962C8B-B14F-4D97-AF65-F5344CB8AC3E}">
        <p14:creationId xmlns:p14="http://schemas.microsoft.com/office/powerpoint/2010/main" val="2260170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F00A08-D561-90D9-50F4-47659E249DE1}"/>
              </a:ext>
            </a:extLst>
          </p:cNvPr>
          <p:cNvSpPr>
            <a:spLocks noGrp="1"/>
          </p:cNvSpPr>
          <p:nvPr>
            <p:ph type="dt" sz="half" idx="10"/>
          </p:nvPr>
        </p:nvSpPr>
        <p:spPr/>
        <p:txBody>
          <a:bodyPr/>
          <a:lstStyle/>
          <a:p>
            <a:fld id="{48FD8F8A-FB55-46D4-A624-36DECFD56660}" type="datetimeFigureOut">
              <a:rPr lang="en-IN" smtClean="0"/>
              <a:t>27-02-2023</a:t>
            </a:fld>
            <a:endParaRPr lang="en-IN"/>
          </a:p>
        </p:txBody>
      </p:sp>
      <p:sp>
        <p:nvSpPr>
          <p:cNvPr id="3" name="Footer Placeholder 2">
            <a:extLst>
              <a:ext uri="{FF2B5EF4-FFF2-40B4-BE49-F238E27FC236}">
                <a16:creationId xmlns:a16="http://schemas.microsoft.com/office/drawing/2014/main" id="{9FE93787-BA1C-68D3-2019-4AC6182B45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1340D0-B22E-6F38-4542-80E5E04A74BE}"/>
              </a:ext>
            </a:extLst>
          </p:cNvPr>
          <p:cNvSpPr>
            <a:spLocks noGrp="1"/>
          </p:cNvSpPr>
          <p:nvPr>
            <p:ph type="sldNum" sz="quarter" idx="12"/>
          </p:nvPr>
        </p:nvSpPr>
        <p:spPr/>
        <p:txBody>
          <a:bodyPr/>
          <a:lstStyle/>
          <a:p>
            <a:fld id="{FE4197FA-838B-48E9-839E-61A7860B5507}" type="slidenum">
              <a:rPr lang="en-IN" smtClean="0"/>
              <a:t>‹#›</a:t>
            </a:fld>
            <a:endParaRPr lang="en-IN"/>
          </a:p>
        </p:txBody>
      </p:sp>
    </p:spTree>
    <p:extLst>
      <p:ext uri="{BB962C8B-B14F-4D97-AF65-F5344CB8AC3E}">
        <p14:creationId xmlns:p14="http://schemas.microsoft.com/office/powerpoint/2010/main" val="816695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4ED4-0FD1-27D7-8940-494772987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E228D4-920D-CE0C-CE5B-83E6A413EF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94D154-1221-B840-0BD6-5FD3A7179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FD4053-1DAC-76C2-C95E-7517120A617F}"/>
              </a:ext>
            </a:extLst>
          </p:cNvPr>
          <p:cNvSpPr>
            <a:spLocks noGrp="1"/>
          </p:cNvSpPr>
          <p:nvPr>
            <p:ph type="dt" sz="half" idx="10"/>
          </p:nvPr>
        </p:nvSpPr>
        <p:spPr/>
        <p:txBody>
          <a:bodyPr/>
          <a:lstStyle/>
          <a:p>
            <a:fld id="{48FD8F8A-FB55-46D4-A624-36DECFD56660}" type="datetimeFigureOut">
              <a:rPr lang="en-IN" smtClean="0"/>
              <a:t>27-02-2023</a:t>
            </a:fld>
            <a:endParaRPr lang="en-IN"/>
          </a:p>
        </p:txBody>
      </p:sp>
      <p:sp>
        <p:nvSpPr>
          <p:cNvPr id="6" name="Footer Placeholder 5">
            <a:extLst>
              <a:ext uri="{FF2B5EF4-FFF2-40B4-BE49-F238E27FC236}">
                <a16:creationId xmlns:a16="http://schemas.microsoft.com/office/drawing/2014/main" id="{F1BB2842-BB49-D82C-B405-613A8BC0FE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C1DDAA-17DB-0724-9FAF-9C40C0D69ED6}"/>
              </a:ext>
            </a:extLst>
          </p:cNvPr>
          <p:cNvSpPr>
            <a:spLocks noGrp="1"/>
          </p:cNvSpPr>
          <p:nvPr>
            <p:ph type="sldNum" sz="quarter" idx="12"/>
          </p:nvPr>
        </p:nvSpPr>
        <p:spPr/>
        <p:txBody>
          <a:bodyPr/>
          <a:lstStyle/>
          <a:p>
            <a:fld id="{FE4197FA-838B-48E9-839E-61A7860B5507}" type="slidenum">
              <a:rPr lang="en-IN" smtClean="0"/>
              <a:t>‹#›</a:t>
            </a:fld>
            <a:endParaRPr lang="en-IN"/>
          </a:p>
        </p:txBody>
      </p:sp>
    </p:spTree>
    <p:extLst>
      <p:ext uri="{BB962C8B-B14F-4D97-AF65-F5344CB8AC3E}">
        <p14:creationId xmlns:p14="http://schemas.microsoft.com/office/powerpoint/2010/main" val="68616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A827-D48A-4B17-5063-0FBAF2EDAA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316635F-AAE8-9612-7B74-820CB1D570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FB3F71-EC83-9F2C-6254-1246E16341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6C4ADB-30FF-7E4B-9A2D-C7303936CA56}"/>
              </a:ext>
            </a:extLst>
          </p:cNvPr>
          <p:cNvSpPr>
            <a:spLocks noGrp="1"/>
          </p:cNvSpPr>
          <p:nvPr>
            <p:ph type="dt" sz="half" idx="10"/>
          </p:nvPr>
        </p:nvSpPr>
        <p:spPr/>
        <p:txBody>
          <a:bodyPr/>
          <a:lstStyle/>
          <a:p>
            <a:fld id="{48FD8F8A-FB55-46D4-A624-36DECFD56660}" type="datetimeFigureOut">
              <a:rPr lang="en-IN" smtClean="0"/>
              <a:t>27-02-2023</a:t>
            </a:fld>
            <a:endParaRPr lang="en-IN"/>
          </a:p>
        </p:txBody>
      </p:sp>
      <p:sp>
        <p:nvSpPr>
          <p:cNvPr id="6" name="Footer Placeholder 5">
            <a:extLst>
              <a:ext uri="{FF2B5EF4-FFF2-40B4-BE49-F238E27FC236}">
                <a16:creationId xmlns:a16="http://schemas.microsoft.com/office/drawing/2014/main" id="{48CD6F27-9C0B-E6A9-A6FF-0420733B72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C4BAF0-A5B2-9F5D-5426-DC46D1CC92FA}"/>
              </a:ext>
            </a:extLst>
          </p:cNvPr>
          <p:cNvSpPr>
            <a:spLocks noGrp="1"/>
          </p:cNvSpPr>
          <p:nvPr>
            <p:ph type="sldNum" sz="quarter" idx="12"/>
          </p:nvPr>
        </p:nvSpPr>
        <p:spPr/>
        <p:txBody>
          <a:bodyPr/>
          <a:lstStyle/>
          <a:p>
            <a:fld id="{FE4197FA-838B-48E9-839E-61A7860B5507}" type="slidenum">
              <a:rPr lang="en-IN" smtClean="0"/>
              <a:t>‹#›</a:t>
            </a:fld>
            <a:endParaRPr lang="en-IN"/>
          </a:p>
        </p:txBody>
      </p:sp>
    </p:spTree>
    <p:extLst>
      <p:ext uri="{BB962C8B-B14F-4D97-AF65-F5344CB8AC3E}">
        <p14:creationId xmlns:p14="http://schemas.microsoft.com/office/powerpoint/2010/main" val="861756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918C56-84C8-CAAD-CEB1-19E3E254B0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A26F77-13AC-04F6-B171-908A45BB4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DE1D13-7D6D-E24E-29D7-6062800A36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D8F8A-FB55-46D4-A624-36DECFD56660}" type="datetimeFigureOut">
              <a:rPr lang="en-IN" smtClean="0"/>
              <a:t>27-02-2023</a:t>
            </a:fld>
            <a:endParaRPr lang="en-IN"/>
          </a:p>
        </p:txBody>
      </p:sp>
      <p:sp>
        <p:nvSpPr>
          <p:cNvPr id="5" name="Footer Placeholder 4">
            <a:extLst>
              <a:ext uri="{FF2B5EF4-FFF2-40B4-BE49-F238E27FC236}">
                <a16:creationId xmlns:a16="http://schemas.microsoft.com/office/drawing/2014/main" id="{158B6CFB-BD1C-0F5D-CC6D-70229396F0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EC8E49A-4EAC-70CF-A2D3-BEAEC293EA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4197FA-838B-48E9-839E-61A7860B5507}" type="slidenum">
              <a:rPr lang="en-IN" smtClean="0"/>
              <a:t>‹#›</a:t>
            </a:fld>
            <a:endParaRPr lang="en-IN"/>
          </a:p>
        </p:txBody>
      </p:sp>
    </p:spTree>
    <p:extLst>
      <p:ext uri="{BB962C8B-B14F-4D97-AF65-F5344CB8AC3E}">
        <p14:creationId xmlns:p14="http://schemas.microsoft.com/office/powerpoint/2010/main" val="3743617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44EDD-9D03-41E4-A83C-230B753C26DE}" type="datetimeFigureOut">
              <a:rPr lang="en-IN" smtClean="0"/>
              <a:t>27-02-2023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EC274-4D9C-4373-B40B-B8702387E056}" type="slidenum">
              <a:rPr lang="en-IN" smtClean="0"/>
              <a:t>‹#›</a:t>
            </a:fld>
            <a:endParaRPr lang="en-IN"/>
          </a:p>
        </p:txBody>
      </p:sp>
    </p:spTree>
    <p:extLst>
      <p:ext uri="{BB962C8B-B14F-4D97-AF65-F5344CB8AC3E}">
        <p14:creationId xmlns:p14="http://schemas.microsoft.com/office/powerpoint/2010/main" val="339286324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725291" y="1392098"/>
            <a:ext cx="5962771" cy="1298448"/>
          </a:xfrm>
        </p:spPr>
        <p:txBody>
          <a:bodyPr/>
          <a:lstStyle/>
          <a:p>
            <a:r>
              <a:rPr lang="en"/>
              <a:t> Capstone </a:t>
            </a:r>
            <a:r>
              <a:rPr lang="en" dirty="0"/>
              <a:t>Project Presentation</a:t>
            </a:r>
            <a:br>
              <a:rPr lang="en" dirty="0"/>
            </a:br>
            <a:br>
              <a:rPr lang="en" dirty="0"/>
            </a:br>
            <a:r>
              <a:rPr lang="en" dirty="0"/>
              <a:t>“Travel App &amp; Code Playground App”</a:t>
            </a:r>
            <a:endParaRPr lang="en-US" dirty="0"/>
          </a:p>
        </p:txBody>
      </p:sp>
      <p:sp>
        <p:nvSpPr>
          <p:cNvPr id="9" name="Text Placeholder 8"/>
          <p:cNvSpPr>
            <a:spLocks noGrp="1"/>
          </p:cNvSpPr>
          <p:nvPr>
            <p:ph type="body" sz="quarter" idx="16"/>
          </p:nvPr>
        </p:nvSpPr>
        <p:spPr>
          <a:xfrm>
            <a:off x="789388" y="3715427"/>
            <a:ext cx="6448872" cy="1044242"/>
          </a:xfrm>
        </p:spPr>
        <p:txBody>
          <a:bodyPr>
            <a:normAutofit fontScale="40000" lnSpcReduction="20000"/>
          </a:bodyPr>
          <a:lstStyle/>
          <a:p>
            <a:pPr marL="0" lvl="0" indent="0" algn="l" rtl="0">
              <a:spcBef>
                <a:spcPts val="0"/>
              </a:spcBef>
              <a:spcAft>
                <a:spcPts val="0"/>
              </a:spcAft>
              <a:buNone/>
            </a:pPr>
            <a:r>
              <a:rPr lang="en-US" sz="7000" dirty="0">
                <a:latin typeface="Times New Roman"/>
                <a:ea typeface="Times New Roman"/>
                <a:cs typeface="Times New Roman"/>
                <a:sym typeface="Times New Roman"/>
              </a:rPr>
              <a:t>Submitted by :</a:t>
            </a:r>
          </a:p>
          <a:p>
            <a:pPr marL="0" lvl="0" indent="0" algn="l" rtl="0">
              <a:spcBef>
                <a:spcPts val="0"/>
              </a:spcBef>
              <a:spcAft>
                <a:spcPts val="0"/>
              </a:spcAft>
              <a:buNone/>
            </a:pPr>
            <a:r>
              <a:rPr lang="en-US" sz="7000" b="1" dirty="0">
                <a:latin typeface="Times New Roman"/>
                <a:ea typeface="Times New Roman"/>
                <a:cs typeface="Times New Roman"/>
                <a:sym typeface="Times New Roman"/>
              </a:rPr>
              <a:t>Name : Yemula Sai Satya</a:t>
            </a:r>
          </a:p>
          <a:p>
            <a:pPr marL="0" lvl="0" indent="0" algn="l" rtl="0">
              <a:spcBef>
                <a:spcPts val="0"/>
              </a:spcBef>
              <a:spcAft>
                <a:spcPts val="0"/>
              </a:spcAft>
              <a:buNone/>
            </a:pPr>
            <a:r>
              <a:rPr lang="en-US" sz="7000" b="1" dirty="0">
                <a:latin typeface="Times New Roman"/>
                <a:ea typeface="Times New Roman"/>
                <a:cs typeface="Times New Roman"/>
                <a:sym typeface="Times New Roman"/>
              </a:rPr>
              <a:t>LMS Id:- MGSA_535</a:t>
            </a:r>
          </a:p>
          <a:p>
            <a:endParaRPr lang="en-US" dirty="0"/>
          </a:p>
          <a:p>
            <a:endParaRPr lang="en-US" dirty="0"/>
          </a:p>
        </p:txBody>
      </p:sp>
      <p:pic>
        <p:nvPicPr>
          <p:cNvPr id="8" name="Picture 7" descr="Logo&#10;&#10;Description automatically generated">
            <a:extLst>
              <a:ext uri="{FF2B5EF4-FFF2-40B4-BE49-F238E27FC236}">
                <a16:creationId xmlns:a16="http://schemas.microsoft.com/office/drawing/2014/main" id="{522863E2-7D37-3A9A-BED4-DE8CEA23C1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062" y="250658"/>
            <a:ext cx="2879090" cy="762635"/>
          </a:xfrm>
          <a:prstGeom prst="rect">
            <a:avLst/>
          </a:prstGeom>
        </p:spPr>
      </p:pic>
    </p:spTree>
    <p:extLst>
      <p:ext uri="{BB962C8B-B14F-4D97-AF65-F5344CB8AC3E}">
        <p14:creationId xmlns:p14="http://schemas.microsoft.com/office/powerpoint/2010/main" val="14523482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3;p19">
            <a:extLst>
              <a:ext uri="{FF2B5EF4-FFF2-40B4-BE49-F238E27FC236}">
                <a16:creationId xmlns:a16="http://schemas.microsoft.com/office/drawing/2014/main" id="{33E9200B-1E1C-473A-7EA8-8B38BA70D39B}"/>
              </a:ext>
            </a:extLst>
          </p:cNvPr>
          <p:cNvSpPr txBox="1">
            <a:spLocks/>
          </p:cNvSpPr>
          <p:nvPr/>
        </p:nvSpPr>
        <p:spPr>
          <a:xfrm>
            <a:off x="1615417" y="1038733"/>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pPr>
            <a:r>
              <a:rPr lang="en-US" sz="1800" b="0"/>
              <a:t>Created User Eric Executive and added as manager for me.</a:t>
            </a:r>
            <a:endParaRPr lang="en-US" sz="1800" b="0" dirty="0"/>
          </a:p>
        </p:txBody>
      </p:sp>
      <p:pic>
        <p:nvPicPr>
          <p:cNvPr id="7" name="Picture 6">
            <a:extLst>
              <a:ext uri="{FF2B5EF4-FFF2-40B4-BE49-F238E27FC236}">
                <a16:creationId xmlns:a16="http://schemas.microsoft.com/office/drawing/2014/main" id="{51CA2965-3E79-07B6-B68B-682F1F944A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30" y="1573933"/>
            <a:ext cx="5603906" cy="3338195"/>
          </a:xfrm>
          <a:prstGeom prst="rect">
            <a:avLst/>
          </a:prstGeom>
          <a:noFill/>
          <a:ln>
            <a:noFill/>
          </a:ln>
        </p:spPr>
      </p:pic>
      <p:pic>
        <p:nvPicPr>
          <p:cNvPr id="8" name="Picture 7">
            <a:extLst>
              <a:ext uri="{FF2B5EF4-FFF2-40B4-BE49-F238E27FC236}">
                <a16:creationId xmlns:a16="http://schemas.microsoft.com/office/drawing/2014/main" id="{8E3F4BCC-1519-3C30-A188-55B689989D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3900" y="1573933"/>
            <a:ext cx="6070600" cy="3274695"/>
          </a:xfrm>
          <a:prstGeom prst="rect">
            <a:avLst/>
          </a:prstGeom>
          <a:noFill/>
          <a:ln>
            <a:noFill/>
          </a:ln>
        </p:spPr>
      </p:pic>
    </p:spTree>
    <p:extLst>
      <p:ext uri="{BB962C8B-B14F-4D97-AF65-F5344CB8AC3E}">
        <p14:creationId xmlns:p14="http://schemas.microsoft.com/office/powerpoint/2010/main" val="26559298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5;p21">
            <a:extLst>
              <a:ext uri="{FF2B5EF4-FFF2-40B4-BE49-F238E27FC236}">
                <a16:creationId xmlns:a16="http://schemas.microsoft.com/office/drawing/2014/main" id="{2FC164D1-285F-D25C-7C40-E9543A978AC8}"/>
              </a:ext>
            </a:extLst>
          </p:cNvPr>
          <p:cNvSpPr txBox="1">
            <a:spLocks/>
          </p:cNvSpPr>
          <p:nvPr/>
        </p:nvSpPr>
        <p:spPr>
          <a:xfrm>
            <a:off x="1345953" y="1139585"/>
            <a:ext cx="7688700" cy="535200"/>
          </a:xfrm>
          <a:prstGeom prst="rect">
            <a:avLst/>
          </a:prstGeom>
        </p:spPr>
        <p:txBody>
          <a:bodyPr spcFirstLastPara="1" vert="horz" wrap="square" lIns="91425" tIns="91425" rIns="91425" bIns="91425" rtlCol="0" anchor="t" anchorCtr="0">
            <a:no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buSzPts val="990"/>
            </a:pPr>
            <a:r>
              <a:rPr lang="en-US" sz="1800" b="0"/>
              <a:t>Customized the travel approval default search layout and list view</a:t>
            </a:r>
            <a:endParaRPr lang="en-US" sz="1800" b="0" dirty="0"/>
          </a:p>
        </p:txBody>
      </p:sp>
      <p:pic>
        <p:nvPicPr>
          <p:cNvPr id="7" name="Picture 6">
            <a:extLst>
              <a:ext uri="{FF2B5EF4-FFF2-40B4-BE49-F238E27FC236}">
                <a16:creationId xmlns:a16="http://schemas.microsoft.com/office/drawing/2014/main" id="{2E89D3E2-608A-BC11-0156-D41C9B2C2F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538" y="1674785"/>
            <a:ext cx="9286043" cy="3342640"/>
          </a:xfrm>
          <a:prstGeom prst="rect">
            <a:avLst/>
          </a:prstGeom>
          <a:noFill/>
          <a:ln>
            <a:noFill/>
          </a:ln>
        </p:spPr>
      </p:pic>
    </p:spTree>
    <p:extLst>
      <p:ext uri="{BB962C8B-B14F-4D97-AF65-F5344CB8AC3E}">
        <p14:creationId xmlns:p14="http://schemas.microsoft.com/office/powerpoint/2010/main" val="33899910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2;p22">
            <a:extLst>
              <a:ext uri="{FF2B5EF4-FFF2-40B4-BE49-F238E27FC236}">
                <a16:creationId xmlns:a16="http://schemas.microsoft.com/office/drawing/2014/main" id="{D59F26F0-419C-91E0-B524-1D13D7DF4BE5}"/>
              </a:ext>
            </a:extLst>
          </p:cNvPr>
          <p:cNvSpPr txBox="1">
            <a:spLocks/>
          </p:cNvSpPr>
          <p:nvPr/>
        </p:nvSpPr>
        <p:spPr>
          <a:xfrm>
            <a:off x="1368642" y="929004"/>
            <a:ext cx="7688700" cy="535200"/>
          </a:xfrm>
          <a:prstGeom prst="rect">
            <a:avLst/>
          </a:prstGeom>
        </p:spPr>
        <p:txBody>
          <a:bodyPr spcFirstLastPara="1" vert="horz" wrap="square" lIns="91425" tIns="91425" rIns="91425" bIns="91425" rtlCol="0" anchor="t" anchorCtr="0">
            <a:no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buSzPts val="990"/>
            </a:pPr>
            <a:r>
              <a:rPr lang="en-US" sz="1800" b="0"/>
              <a:t>Created custom list view i.e open out of state travel requests</a:t>
            </a:r>
            <a:endParaRPr lang="en-US" sz="1800" b="0" dirty="0"/>
          </a:p>
        </p:txBody>
      </p:sp>
      <p:pic>
        <p:nvPicPr>
          <p:cNvPr id="7" name="Picture 6">
            <a:extLst>
              <a:ext uri="{FF2B5EF4-FFF2-40B4-BE49-F238E27FC236}">
                <a16:creationId xmlns:a16="http://schemas.microsoft.com/office/drawing/2014/main" id="{22365F8E-79E9-BF1B-AC89-D1EEBEAF550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640" y="1464204"/>
            <a:ext cx="9907478" cy="3333750"/>
          </a:xfrm>
          <a:prstGeom prst="rect">
            <a:avLst/>
          </a:prstGeom>
          <a:noFill/>
          <a:ln>
            <a:noFill/>
          </a:ln>
        </p:spPr>
      </p:pic>
    </p:spTree>
    <p:extLst>
      <p:ext uri="{BB962C8B-B14F-4D97-AF65-F5344CB8AC3E}">
        <p14:creationId xmlns:p14="http://schemas.microsoft.com/office/powerpoint/2010/main" val="15773148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8;p23">
            <a:extLst>
              <a:ext uri="{FF2B5EF4-FFF2-40B4-BE49-F238E27FC236}">
                <a16:creationId xmlns:a16="http://schemas.microsoft.com/office/drawing/2014/main" id="{F1A00910-36CA-3B23-AB7E-60BD83CE45CF}"/>
              </a:ext>
            </a:extLst>
          </p:cNvPr>
          <p:cNvSpPr txBox="1">
            <a:spLocks/>
          </p:cNvSpPr>
          <p:nvPr/>
        </p:nvSpPr>
        <p:spPr>
          <a:xfrm>
            <a:off x="1615417" y="1047636"/>
            <a:ext cx="4305989"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pPr>
            <a:r>
              <a:rPr lang="en-US" sz="1800" b="0"/>
              <a:t>Customized the travel approval page layout</a:t>
            </a:r>
            <a:endParaRPr lang="en-US" sz="1800" b="0" dirty="0"/>
          </a:p>
        </p:txBody>
      </p:sp>
      <p:pic>
        <p:nvPicPr>
          <p:cNvPr id="8" name="Picture 7">
            <a:extLst>
              <a:ext uri="{FF2B5EF4-FFF2-40B4-BE49-F238E27FC236}">
                <a16:creationId xmlns:a16="http://schemas.microsoft.com/office/drawing/2014/main" id="{2D026BA5-7E89-BF53-C7E6-17ACE171C1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416" y="1582836"/>
            <a:ext cx="9792069" cy="3338195"/>
          </a:xfrm>
          <a:prstGeom prst="rect">
            <a:avLst/>
          </a:prstGeom>
          <a:noFill/>
          <a:ln>
            <a:noFill/>
          </a:ln>
        </p:spPr>
      </p:pic>
    </p:spTree>
    <p:extLst>
      <p:ext uri="{BB962C8B-B14F-4D97-AF65-F5344CB8AC3E}">
        <p14:creationId xmlns:p14="http://schemas.microsoft.com/office/powerpoint/2010/main" val="40650581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B97215-1B01-5F30-6368-64FCD29DDB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481" y="1524650"/>
            <a:ext cx="8856758" cy="3329305"/>
          </a:xfrm>
          <a:prstGeom prst="rect">
            <a:avLst/>
          </a:prstGeom>
          <a:noFill/>
          <a:ln>
            <a:noFill/>
          </a:ln>
        </p:spPr>
      </p:pic>
      <p:sp>
        <p:nvSpPr>
          <p:cNvPr id="9" name="Google Shape;160;p25">
            <a:extLst>
              <a:ext uri="{FF2B5EF4-FFF2-40B4-BE49-F238E27FC236}">
                <a16:creationId xmlns:a16="http://schemas.microsoft.com/office/drawing/2014/main" id="{A5EE6D6D-E1CB-CA87-D886-96E89484B817}"/>
              </a:ext>
            </a:extLst>
          </p:cNvPr>
          <p:cNvSpPr txBox="1">
            <a:spLocks/>
          </p:cNvSpPr>
          <p:nvPr/>
        </p:nvSpPr>
        <p:spPr>
          <a:xfrm>
            <a:off x="1686438" y="900552"/>
            <a:ext cx="79338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buSzPts val="990"/>
            </a:pPr>
            <a:r>
              <a:rPr lang="en-US" sz="1840" b="0"/>
              <a:t>Created Travel Approval and Expense Item records</a:t>
            </a:r>
            <a:endParaRPr lang="en-US" sz="1840" b="0" dirty="0"/>
          </a:p>
        </p:txBody>
      </p:sp>
    </p:spTree>
    <p:extLst>
      <p:ext uri="{BB962C8B-B14F-4D97-AF65-F5344CB8AC3E}">
        <p14:creationId xmlns:p14="http://schemas.microsoft.com/office/powerpoint/2010/main" val="18058058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0CF12D-69D6-5363-74D0-5577A7C9E3D1}"/>
              </a:ext>
            </a:extLst>
          </p:cNvPr>
          <p:cNvSpPr txBox="1"/>
          <p:nvPr/>
        </p:nvSpPr>
        <p:spPr>
          <a:xfrm>
            <a:off x="1413770" y="1013819"/>
            <a:ext cx="6183296" cy="369332"/>
          </a:xfrm>
          <a:prstGeom prst="rect">
            <a:avLst/>
          </a:prstGeom>
          <a:noFill/>
        </p:spPr>
        <p:txBody>
          <a:bodyPr wrap="square">
            <a:spAutoFit/>
          </a:bodyPr>
          <a:lstStyle/>
          <a:p>
            <a:pPr>
              <a:spcBef>
                <a:spcPts val="30"/>
              </a:spcBef>
            </a:pPr>
            <a:r>
              <a:rPr lang="en-US" sz="1800" dirty="0">
                <a:effectLst/>
                <a:latin typeface="Times New Roman" panose="02020603050405020304" pitchFamily="18" charset="0"/>
                <a:ea typeface="Times New Roman" panose="02020603050405020304" pitchFamily="18" charset="0"/>
              </a:rPr>
              <a:t>Enable Feed Tracking:</a:t>
            </a:r>
            <a:endParaRPr lang="en-IN" sz="28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14581E74-828A-BC9D-67E9-8BB5D4C97F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969" y="1655922"/>
            <a:ext cx="9268287" cy="3315335"/>
          </a:xfrm>
          <a:prstGeom prst="rect">
            <a:avLst/>
          </a:prstGeom>
          <a:noFill/>
          <a:ln>
            <a:noFill/>
          </a:ln>
        </p:spPr>
      </p:pic>
    </p:spTree>
    <p:extLst>
      <p:ext uri="{BB962C8B-B14F-4D97-AF65-F5344CB8AC3E}">
        <p14:creationId xmlns:p14="http://schemas.microsoft.com/office/powerpoint/2010/main" val="40958445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5;p29">
            <a:extLst>
              <a:ext uri="{FF2B5EF4-FFF2-40B4-BE49-F238E27FC236}">
                <a16:creationId xmlns:a16="http://schemas.microsoft.com/office/drawing/2014/main" id="{030CD751-C95D-DFB2-0A52-3E57C6FE32E7}"/>
              </a:ext>
            </a:extLst>
          </p:cNvPr>
          <p:cNvSpPr txBox="1">
            <a:spLocks/>
          </p:cNvSpPr>
          <p:nvPr/>
        </p:nvSpPr>
        <p:spPr>
          <a:xfrm>
            <a:off x="1448542" y="1012100"/>
            <a:ext cx="7688700" cy="535200"/>
          </a:xfrm>
          <a:prstGeom prst="rect">
            <a:avLst/>
          </a:prstGeom>
        </p:spPr>
        <p:txBody>
          <a:bodyPr spcFirstLastPara="1" vert="horz" wrap="square" lIns="91425" tIns="91425" rIns="91425" bIns="91425" rtlCol="0" anchor="t" anchorCtr="0">
            <a:normAutofit fontScale="90000" lnSpcReduction="10000"/>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pPr>
            <a:r>
              <a:rPr lang="en-IN" dirty="0"/>
              <a:t>Module – 2:</a:t>
            </a:r>
          </a:p>
        </p:txBody>
      </p:sp>
      <p:sp>
        <p:nvSpPr>
          <p:cNvPr id="8" name="TextBox 7">
            <a:extLst>
              <a:ext uri="{FF2B5EF4-FFF2-40B4-BE49-F238E27FC236}">
                <a16:creationId xmlns:a16="http://schemas.microsoft.com/office/drawing/2014/main" id="{4AE32077-50AA-5B6A-34AA-9314CA73E99D}"/>
              </a:ext>
            </a:extLst>
          </p:cNvPr>
          <p:cNvSpPr txBox="1"/>
          <p:nvPr/>
        </p:nvSpPr>
        <p:spPr>
          <a:xfrm>
            <a:off x="1333869" y="1735887"/>
            <a:ext cx="8333913" cy="1705660"/>
          </a:xfrm>
          <a:prstGeom prst="rect">
            <a:avLst/>
          </a:prstGeom>
          <a:noFill/>
        </p:spPr>
        <p:txBody>
          <a:bodyPr wrap="square">
            <a:spAutoFit/>
          </a:bodyPr>
          <a:lstStyle/>
          <a:p>
            <a:pPr marL="457200" lvl="0" indent="-342900" algn="l" rtl="0">
              <a:lnSpc>
                <a:spcPct val="150000"/>
              </a:lnSpc>
              <a:spcBef>
                <a:spcPts val="0"/>
              </a:spcBef>
              <a:spcAft>
                <a:spcPts val="0"/>
              </a:spcAft>
              <a:buClr>
                <a:schemeClr val="dk2"/>
              </a:buClr>
              <a:buSzPts val="1800"/>
              <a:buFont typeface="Raleway"/>
              <a:buChar char="❏"/>
            </a:pPr>
            <a:r>
              <a:rPr lang="en-US" sz="1800">
                <a:solidFill>
                  <a:schemeClr val="dk2"/>
                </a:solidFill>
                <a:latin typeface="Raleway"/>
                <a:ea typeface="Raleway"/>
                <a:cs typeface="Raleway"/>
                <a:sym typeface="Raleway"/>
              </a:rPr>
              <a:t>In this module we add business logic and analytics to the travel approval app to improve user experience.</a:t>
            </a:r>
          </a:p>
          <a:p>
            <a:pPr marL="457200" lvl="0" indent="-342900" algn="l" rtl="0">
              <a:lnSpc>
                <a:spcPct val="150000"/>
              </a:lnSpc>
              <a:spcBef>
                <a:spcPts val="0"/>
              </a:spcBef>
              <a:spcAft>
                <a:spcPts val="0"/>
              </a:spcAft>
              <a:buClr>
                <a:schemeClr val="dk2"/>
              </a:buClr>
              <a:buSzPts val="1800"/>
              <a:buFont typeface="Raleway"/>
              <a:buChar char="❏"/>
            </a:pPr>
            <a:r>
              <a:rPr lang="en-US" sz="1800" dirty="0">
                <a:solidFill>
                  <a:schemeClr val="dk2"/>
                </a:solidFill>
                <a:latin typeface="Raleway"/>
                <a:ea typeface="Raleway"/>
                <a:cs typeface="Raleway"/>
                <a:sym typeface="Raleway"/>
              </a:rPr>
              <a:t> validation rules to enforce data integrity.</a:t>
            </a:r>
          </a:p>
          <a:p>
            <a:pPr marL="457200" lvl="0" indent="-342900" algn="l" rtl="0">
              <a:lnSpc>
                <a:spcPct val="150000"/>
              </a:lnSpc>
              <a:spcBef>
                <a:spcPts val="0"/>
              </a:spcBef>
              <a:spcAft>
                <a:spcPts val="0"/>
              </a:spcAft>
              <a:buClr>
                <a:schemeClr val="dk2"/>
              </a:buClr>
              <a:buSzPts val="1800"/>
              <a:buFont typeface="Raleway"/>
              <a:buChar char="❏"/>
            </a:pPr>
            <a:r>
              <a:rPr lang="en-US" sz="1800" dirty="0">
                <a:solidFill>
                  <a:schemeClr val="dk2"/>
                </a:solidFill>
                <a:latin typeface="Raleway"/>
                <a:ea typeface="Raleway"/>
                <a:cs typeface="Raleway"/>
                <a:sym typeface="Raleway"/>
              </a:rPr>
              <a:t>Automated the business process with flows.</a:t>
            </a:r>
          </a:p>
        </p:txBody>
      </p:sp>
    </p:spTree>
    <p:extLst>
      <p:ext uri="{BB962C8B-B14F-4D97-AF65-F5344CB8AC3E}">
        <p14:creationId xmlns:p14="http://schemas.microsoft.com/office/powerpoint/2010/main" val="29676401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937D93B-8B1A-3997-18CD-6DED8FB56F61}"/>
              </a:ext>
            </a:extLst>
          </p:cNvPr>
          <p:cNvSpPr txBox="1"/>
          <p:nvPr/>
        </p:nvSpPr>
        <p:spPr>
          <a:xfrm>
            <a:off x="1458157" y="1111473"/>
            <a:ext cx="7002261" cy="369332"/>
          </a:xfrm>
          <a:prstGeom prst="rect">
            <a:avLst/>
          </a:prstGeom>
          <a:noFill/>
        </p:spPr>
        <p:txBody>
          <a:bodyPr wrap="square">
            <a:spAutoFit/>
          </a:bodyPr>
          <a:lstStyle/>
          <a:p>
            <a:r>
              <a:rPr lang="en" sz="1800" b="0" dirty="0"/>
              <a:t>Validation rule to ensure Trip end date &gt; Trip Start date</a:t>
            </a:r>
            <a:endParaRPr lang="en-IN" dirty="0"/>
          </a:p>
        </p:txBody>
      </p:sp>
      <p:pic>
        <p:nvPicPr>
          <p:cNvPr id="8" name="Picture 7">
            <a:extLst>
              <a:ext uri="{FF2B5EF4-FFF2-40B4-BE49-F238E27FC236}">
                <a16:creationId xmlns:a16="http://schemas.microsoft.com/office/drawing/2014/main" id="{C5BB3FA6-EC29-3238-AF5D-CAE2AEDDD31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969" y="1782762"/>
            <a:ext cx="9925235" cy="3292475"/>
          </a:xfrm>
          <a:prstGeom prst="rect">
            <a:avLst/>
          </a:prstGeom>
          <a:noFill/>
          <a:ln>
            <a:noFill/>
          </a:ln>
        </p:spPr>
      </p:pic>
    </p:spTree>
    <p:extLst>
      <p:ext uri="{BB962C8B-B14F-4D97-AF65-F5344CB8AC3E}">
        <p14:creationId xmlns:p14="http://schemas.microsoft.com/office/powerpoint/2010/main" val="15978072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D1E5C9-A0EE-67B5-8404-14D638C96FBB}"/>
              </a:ext>
            </a:extLst>
          </p:cNvPr>
          <p:cNvSpPr txBox="1"/>
          <p:nvPr/>
        </p:nvSpPr>
        <p:spPr>
          <a:xfrm>
            <a:off x="1555812" y="1013819"/>
            <a:ext cx="7739108" cy="369332"/>
          </a:xfrm>
          <a:prstGeom prst="rect">
            <a:avLst/>
          </a:prstGeom>
          <a:noFill/>
        </p:spPr>
        <p:txBody>
          <a:bodyPr wrap="square">
            <a:spAutoFit/>
          </a:bodyPr>
          <a:lstStyle/>
          <a:p>
            <a:r>
              <a:rPr lang="en" sz="1800" b="0" dirty="0"/>
              <a:t>Roll-Up summary field on Travel approval object</a:t>
            </a:r>
            <a:endParaRPr lang="en-IN" dirty="0"/>
          </a:p>
        </p:txBody>
      </p:sp>
      <p:pic>
        <p:nvPicPr>
          <p:cNvPr id="8" name="Picture 7">
            <a:extLst>
              <a:ext uri="{FF2B5EF4-FFF2-40B4-BE49-F238E27FC236}">
                <a16:creationId xmlns:a16="http://schemas.microsoft.com/office/drawing/2014/main" id="{7C6EFBEC-B0FB-66BB-A249-F522D4F4A62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415" y="1780540"/>
            <a:ext cx="10138299" cy="3296920"/>
          </a:xfrm>
          <a:prstGeom prst="rect">
            <a:avLst/>
          </a:prstGeom>
          <a:noFill/>
          <a:ln>
            <a:noFill/>
          </a:ln>
        </p:spPr>
      </p:pic>
    </p:spTree>
    <p:extLst>
      <p:ext uri="{BB962C8B-B14F-4D97-AF65-F5344CB8AC3E}">
        <p14:creationId xmlns:p14="http://schemas.microsoft.com/office/powerpoint/2010/main" val="31924666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09;p33">
            <a:extLst>
              <a:ext uri="{FF2B5EF4-FFF2-40B4-BE49-F238E27FC236}">
                <a16:creationId xmlns:a16="http://schemas.microsoft.com/office/drawing/2014/main" id="{80B9E049-C7E9-CF88-B344-8C40315C20F3}"/>
              </a:ext>
            </a:extLst>
          </p:cNvPr>
          <p:cNvSpPr txBox="1">
            <a:spLocks/>
          </p:cNvSpPr>
          <p:nvPr/>
        </p:nvSpPr>
        <p:spPr>
          <a:xfrm>
            <a:off x="1306499" y="1133855"/>
            <a:ext cx="8124900" cy="535200"/>
          </a:xfrm>
          <a:prstGeom prst="rect">
            <a:avLst/>
          </a:prstGeom>
        </p:spPr>
        <p:txBody>
          <a:bodyPr spcFirstLastPara="1" vert="horz" wrap="square" lIns="91425" tIns="91425" rIns="91425" bIns="91425" rtlCol="0" anchor="t" anchorCtr="0">
            <a:no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buSzPts val="990"/>
            </a:pPr>
            <a:r>
              <a:rPr lang="en-US" sz="1800" b="0"/>
              <a:t>Formula field to show Image based on status field on travel approval object</a:t>
            </a:r>
            <a:endParaRPr lang="en-US" sz="1600" b="0" dirty="0"/>
          </a:p>
        </p:txBody>
      </p:sp>
      <p:pic>
        <p:nvPicPr>
          <p:cNvPr id="9" name="Picture 8">
            <a:extLst>
              <a:ext uri="{FF2B5EF4-FFF2-40B4-BE49-F238E27FC236}">
                <a16:creationId xmlns:a16="http://schemas.microsoft.com/office/drawing/2014/main" id="{D6B58607-EFB8-B207-CDFE-4F3695A147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602" y="1787207"/>
            <a:ext cx="9623394" cy="3283585"/>
          </a:xfrm>
          <a:prstGeom prst="rect">
            <a:avLst/>
          </a:prstGeom>
          <a:noFill/>
          <a:ln>
            <a:noFill/>
          </a:ln>
        </p:spPr>
      </p:pic>
    </p:spTree>
    <p:extLst>
      <p:ext uri="{BB962C8B-B14F-4D97-AF65-F5344CB8AC3E}">
        <p14:creationId xmlns:p14="http://schemas.microsoft.com/office/powerpoint/2010/main" val="23783123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90" y="401955"/>
            <a:ext cx="10515600" cy="1325563"/>
          </a:xfrm>
        </p:spPr>
        <p:txBody>
          <a:bodyPr/>
          <a:lstStyle/>
          <a:p>
            <a:pPr algn="ctr"/>
            <a:r>
              <a:rPr lang="en-US" sz="4500" b="1" dirty="0">
                <a:effectLst>
                  <a:outerShdw blurRad="38100" dist="38100" dir="2700000" algn="tl">
                    <a:srgbClr val="000000">
                      <a:alpha val="43137"/>
                    </a:srgbClr>
                  </a:outerShdw>
                </a:effectLst>
              </a:rPr>
              <a:t>CONTENTS</a:t>
            </a:r>
          </a:p>
        </p:txBody>
      </p:sp>
      <p:sp>
        <p:nvSpPr>
          <p:cNvPr id="3" name="Content Placeholder 2"/>
          <p:cNvSpPr>
            <a:spLocks noGrp="1"/>
          </p:cNvSpPr>
          <p:nvPr>
            <p:ph idx="1"/>
          </p:nvPr>
        </p:nvSpPr>
        <p:spPr/>
        <p:txBody>
          <a:bodyPr/>
          <a:lstStyle/>
          <a:p>
            <a:r>
              <a:rPr lang="en-US" dirty="0"/>
              <a:t>INTRODUCTION OF TRAVEL APPROVAL APP</a:t>
            </a:r>
          </a:p>
          <a:p>
            <a:r>
              <a:rPr lang="en-US" dirty="0"/>
              <a:t>Flow Chart</a:t>
            </a:r>
          </a:p>
          <a:p>
            <a:r>
              <a:rPr lang="en-US" dirty="0"/>
              <a:t>MODULE 1</a:t>
            </a:r>
          </a:p>
          <a:p>
            <a:r>
              <a:rPr lang="en-US" dirty="0"/>
              <a:t>MODULE 2</a:t>
            </a:r>
          </a:p>
          <a:p>
            <a:r>
              <a:rPr lang="en-US" dirty="0"/>
              <a:t>CONCLUSION</a:t>
            </a:r>
            <a:endParaRPr lang="en-IN"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42009BA0-9983-C13D-903F-D7A04920C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571" y="1216612"/>
            <a:ext cx="3917229" cy="37900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21;p35">
            <a:extLst>
              <a:ext uri="{FF2B5EF4-FFF2-40B4-BE49-F238E27FC236}">
                <a16:creationId xmlns:a16="http://schemas.microsoft.com/office/drawing/2014/main" id="{DC9B6D52-B872-3543-B4DD-DF60626A813A}"/>
              </a:ext>
            </a:extLst>
          </p:cNvPr>
          <p:cNvSpPr txBox="1">
            <a:spLocks/>
          </p:cNvSpPr>
          <p:nvPr/>
        </p:nvSpPr>
        <p:spPr>
          <a:xfrm>
            <a:off x="1670483" y="1029166"/>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pPr>
            <a:r>
              <a:rPr lang="en-US" sz="1800" b="0"/>
              <a:t>Created Out of state Travel Flag record triggered flow.</a:t>
            </a:r>
            <a:endParaRPr lang="en-US" sz="1800" b="0" dirty="0"/>
          </a:p>
        </p:txBody>
      </p:sp>
      <p:pic>
        <p:nvPicPr>
          <p:cNvPr id="7" name="Picture 6">
            <a:extLst>
              <a:ext uri="{FF2B5EF4-FFF2-40B4-BE49-F238E27FC236}">
                <a16:creationId xmlns:a16="http://schemas.microsoft.com/office/drawing/2014/main" id="{F623DAF5-E132-C4DA-D575-32933907AB7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905" y="1782762"/>
            <a:ext cx="10431262" cy="3292475"/>
          </a:xfrm>
          <a:prstGeom prst="rect">
            <a:avLst/>
          </a:prstGeom>
          <a:noFill/>
          <a:ln>
            <a:noFill/>
          </a:ln>
        </p:spPr>
      </p:pic>
    </p:spTree>
    <p:extLst>
      <p:ext uri="{BB962C8B-B14F-4D97-AF65-F5344CB8AC3E}">
        <p14:creationId xmlns:p14="http://schemas.microsoft.com/office/powerpoint/2010/main" val="42326747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27;p36">
            <a:extLst>
              <a:ext uri="{FF2B5EF4-FFF2-40B4-BE49-F238E27FC236}">
                <a16:creationId xmlns:a16="http://schemas.microsoft.com/office/drawing/2014/main" id="{93656C36-21DC-0000-DEBD-6A3AD9B02F80}"/>
              </a:ext>
            </a:extLst>
          </p:cNvPr>
          <p:cNvSpPr txBox="1">
            <a:spLocks/>
          </p:cNvSpPr>
          <p:nvPr/>
        </p:nvSpPr>
        <p:spPr>
          <a:xfrm>
            <a:off x="1492930" y="976122"/>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pPr>
            <a:r>
              <a:rPr lang="en-US" sz="1800" b="0"/>
              <a:t>Add Decision element to check the state is in or out </a:t>
            </a:r>
            <a:endParaRPr lang="en-US" sz="1800" b="0" dirty="0"/>
          </a:p>
        </p:txBody>
      </p:sp>
      <p:pic>
        <p:nvPicPr>
          <p:cNvPr id="7" name="Picture 6">
            <a:extLst>
              <a:ext uri="{FF2B5EF4-FFF2-40B4-BE49-F238E27FC236}">
                <a16:creationId xmlns:a16="http://schemas.microsoft.com/office/drawing/2014/main" id="{9AF9B785-219E-7BB4-A10D-3D4410FD8AB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559" y="1744027"/>
            <a:ext cx="10014012" cy="3369945"/>
          </a:xfrm>
          <a:prstGeom prst="rect">
            <a:avLst/>
          </a:prstGeom>
          <a:noFill/>
          <a:ln>
            <a:noFill/>
          </a:ln>
        </p:spPr>
      </p:pic>
    </p:spTree>
    <p:extLst>
      <p:ext uri="{BB962C8B-B14F-4D97-AF65-F5344CB8AC3E}">
        <p14:creationId xmlns:p14="http://schemas.microsoft.com/office/powerpoint/2010/main" val="36654177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8;p38">
            <a:extLst>
              <a:ext uri="{FF2B5EF4-FFF2-40B4-BE49-F238E27FC236}">
                <a16:creationId xmlns:a16="http://schemas.microsoft.com/office/drawing/2014/main" id="{61D1DB5A-C18F-213F-C9A7-B8DFF3892A64}"/>
              </a:ext>
            </a:extLst>
          </p:cNvPr>
          <p:cNvSpPr txBox="1">
            <a:spLocks/>
          </p:cNvSpPr>
          <p:nvPr/>
        </p:nvSpPr>
        <p:spPr>
          <a:xfrm>
            <a:off x="1579906" y="997126"/>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lnSpc>
                <a:spcPct val="115000"/>
              </a:lnSpc>
              <a:spcBef>
                <a:spcPts val="0"/>
              </a:spcBef>
            </a:pPr>
            <a:r>
              <a:rPr lang="en-US" sz="1800" b="0">
                <a:solidFill>
                  <a:srgbClr val="000000"/>
                </a:solidFill>
              </a:rPr>
              <a:t>Updated the Travel Approval record when Travel is out of State.</a:t>
            </a:r>
            <a:endParaRPr lang="en-US" sz="1800" b="0" dirty="0"/>
          </a:p>
        </p:txBody>
      </p:sp>
      <p:pic>
        <p:nvPicPr>
          <p:cNvPr id="7" name="Picture 6">
            <a:extLst>
              <a:ext uri="{FF2B5EF4-FFF2-40B4-BE49-F238E27FC236}">
                <a16:creationId xmlns:a16="http://schemas.microsoft.com/office/drawing/2014/main" id="{21A596A4-02DC-53D8-A7B3-DC5B739BED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049" y="1697758"/>
            <a:ext cx="9871968" cy="3338195"/>
          </a:xfrm>
          <a:prstGeom prst="rect">
            <a:avLst/>
          </a:prstGeom>
          <a:noFill/>
          <a:ln>
            <a:noFill/>
          </a:ln>
        </p:spPr>
      </p:pic>
    </p:spTree>
    <p:extLst>
      <p:ext uri="{BB962C8B-B14F-4D97-AF65-F5344CB8AC3E}">
        <p14:creationId xmlns:p14="http://schemas.microsoft.com/office/powerpoint/2010/main" val="29292468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4;p39">
            <a:extLst>
              <a:ext uri="{FF2B5EF4-FFF2-40B4-BE49-F238E27FC236}">
                <a16:creationId xmlns:a16="http://schemas.microsoft.com/office/drawing/2014/main" id="{7591155A-0E4C-FE92-6426-3904B0A483A0}"/>
              </a:ext>
            </a:extLst>
          </p:cNvPr>
          <p:cNvSpPr txBox="1">
            <a:spLocks/>
          </p:cNvSpPr>
          <p:nvPr/>
        </p:nvSpPr>
        <p:spPr>
          <a:xfrm>
            <a:off x="1659805" y="1132673"/>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lnSpc>
                <a:spcPct val="115000"/>
              </a:lnSpc>
              <a:spcBef>
                <a:spcPts val="0"/>
              </a:spcBef>
            </a:pPr>
            <a:r>
              <a:rPr lang="en-US" sz="1800" b="0">
                <a:solidFill>
                  <a:srgbClr val="000000"/>
                </a:solidFill>
              </a:rPr>
              <a:t>Updated the Travel Approval record when Travel is In State.</a:t>
            </a:r>
            <a:endParaRPr lang="en-US" sz="1800" b="0"/>
          </a:p>
          <a:p>
            <a:pPr>
              <a:spcBef>
                <a:spcPts val="0"/>
              </a:spcBef>
            </a:pPr>
            <a:endParaRPr lang="en-US" sz="1800" b="0" dirty="0"/>
          </a:p>
        </p:txBody>
      </p:sp>
      <p:pic>
        <p:nvPicPr>
          <p:cNvPr id="7" name="Picture 6">
            <a:extLst>
              <a:ext uri="{FF2B5EF4-FFF2-40B4-BE49-F238E27FC236}">
                <a16:creationId xmlns:a16="http://schemas.microsoft.com/office/drawing/2014/main" id="{7D1FD568-7CE7-016A-797D-E44B42CCA4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479" y="1771332"/>
            <a:ext cx="9871969" cy="3315335"/>
          </a:xfrm>
          <a:prstGeom prst="rect">
            <a:avLst/>
          </a:prstGeom>
          <a:noFill/>
          <a:ln>
            <a:noFill/>
          </a:ln>
        </p:spPr>
      </p:pic>
    </p:spTree>
    <p:extLst>
      <p:ext uri="{BB962C8B-B14F-4D97-AF65-F5344CB8AC3E}">
        <p14:creationId xmlns:p14="http://schemas.microsoft.com/office/powerpoint/2010/main" val="20594530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50;p40">
            <a:extLst>
              <a:ext uri="{FF2B5EF4-FFF2-40B4-BE49-F238E27FC236}">
                <a16:creationId xmlns:a16="http://schemas.microsoft.com/office/drawing/2014/main" id="{7942D49D-2AA0-3129-A002-3632AAF4388B}"/>
              </a:ext>
            </a:extLst>
          </p:cNvPr>
          <p:cNvSpPr txBox="1">
            <a:spLocks/>
          </p:cNvSpPr>
          <p:nvPr/>
        </p:nvSpPr>
        <p:spPr>
          <a:xfrm>
            <a:off x="807549" y="1236132"/>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buSzPts val="990"/>
            </a:pPr>
            <a:r>
              <a:rPr lang="en-US" sz="1840" b="0" dirty="0"/>
              <a:t>O</a:t>
            </a:r>
            <a:r>
              <a:rPr lang="en-IN" sz="1840" b="0" dirty="0" err="1"/>
              <a:t>verall</a:t>
            </a:r>
            <a:r>
              <a:rPr lang="en-IN" sz="1840" b="0" dirty="0"/>
              <a:t> Flow:</a:t>
            </a:r>
          </a:p>
        </p:txBody>
      </p:sp>
      <p:pic>
        <p:nvPicPr>
          <p:cNvPr id="7" name="Picture 6">
            <a:extLst>
              <a:ext uri="{FF2B5EF4-FFF2-40B4-BE49-F238E27FC236}">
                <a16:creationId xmlns:a16="http://schemas.microsoft.com/office/drawing/2014/main" id="{BEC0B873-5023-1B6B-6C6B-0BC2A4C0E8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659" y="1771332"/>
            <a:ext cx="9774315" cy="3315335"/>
          </a:xfrm>
          <a:prstGeom prst="rect">
            <a:avLst/>
          </a:prstGeom>
          <a:noFill/>
          <a:ln>
            <a:noFill/>
          </a:ln>
        </p:spPr>
      </p:pic>
    </p:spTree>
    <p:extLst>
      <p:ext uri="{BB962C8B-B14F-4D97-AF65-F5344CB8AC3E}">
        <p14:creationId xmlns:p14="http://schemas.microsoft.com/office/powerpoint/2010/main" val="1561760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56;p41">
            <a:extLst>
              <a:ext uri="{FF2B5EF4-FFF2-40B4-BE49-F238E27FC236}">
                <a16:creationId xmlns:a16="http://schemas.microsoft.com/office/drawing/2014/main" id="{1AACF080-450F-82B7-1883-18A86EA433B5}"/>
              </a:ext>
            </a:extLst>
          </p:cNvPr>
          <p:cNvSpPr txBox="1">
            <a:spLocks/>
          </p:cNvSpPr>
          <p:nvPr/>
        </p:nvSpPr>
        <p:spPr>
          <a:xfrm>
            <a:off x="1375720" y="1172270"/>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lnSpc>
                <a:spcPct val="115000"/>
              </a:lnSpc>
              <a:spcBef>
                <a:spcPts val="0"/>
              </a:spcBef>
            </a:pPr>
            <a:r>
              <a:rPr lang="en-US" sz="1800" b="0">
                <a:solidFill>
                  <a:srgbClr val="000000"/>
                </a:solidFill>
              </a:rPr>
              <a:t>Created an Approval process for Travel Approval request.</a:t>
            </a:r>
            <a:endParaRPr lang="en-US" sz="1800" dirty="0"/>
          </a:p>
        </p:txBody>
      </p:sp>
      <p:pic>
        <p:nvPicPr>
          <p:cNvPr id="7" name="Picture 6">
            <a:extLst>
              <a:ext uri="{FF2B5EF4-FFF2-40B4-BE49-F238E27FC236}">
                <a16:creationId xmlns:a16="http://schemas.microsoft.com/office/drawing/2014/main" id="{D9DB40B9-8AF3-F8D0-B15A-C6AD6E7BCB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150" y="1759902"/>
            <a:ext cx="9827580" cy="3338195"/>
          </a:xfrm>
          <a:prstGeom prst="rect">
            <a:avLst/>
          </a:prstGeom>
          <a:noFill/>
          <a:ln>
            <a:noFill/>
          </a:ln>
        </p:spPr>
      </p:pic>
    </p:spTree>
    <p:extLst>
      <p:ext uri="{BB962C8B-B14F-4D97-AF65-F5344CB8AC3E}">
        <p14:creationId xmlns:p14="http://schemas.microsoft.com/office/powerpoint/2010/main" val="3877004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2;p42">
            <a:extLst>
              <a:ext uri="{FF2B5EF4-FFF2-40B4-BE49-F238E27FC236}">
                <a16:creationId xmlns:a16="http://schemas.microsoft.com/office/drawing/2014/main" id="{D67D58AA-7132-3FCD-9999-0C1E42E70501}"/>
              </a:ext>
            </a:extLst>
          </p:cNvPr>
          <p:cNvSpPr txBox="1">
            <a:spLocks/>
          </p:cNvSpPr>
          <p:nvPr/>
        </p:nvSpPr>
        <p:spPr>
          <a:xfrm>
            <a:off x="1452603" y="1060897"/>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pPr>
            <a:r>
              <a:rPr lang="en-US" sz="1800" b="0"/>
              <a:t>Created Final Approval and Rejection Actions.</a:t>
            </a:r>
          </a:p>
        </p:txBody>
      </p:sp>
      <p:pic>
        <p:nvPicPr>
          <p:cNvPr id="8" name="Google Shape;263;p42">
            <a:extLst>
              <a:ext uri="{FF2B5EF4-FFF2-40B4-BE49-F238E27FC236}">
                <a16:creationId xmlns:a16="http://schemas.microsoft.com/office/drawing/2014/main" id="{35AFDF29-FE21-F2BA-7D2F-0ED20200BECE}"/>
              </a:ext>
            </a:extLst>
          </p:cNvPr>
          <p:cNvPicPr preferRelativeResize="0"/>
          <p:nvPr/>
        </p:nvPicPr>
        <p:blipFill rotWithShape="1">
          <a:blip r:embed="rId2">
            <a:alphaModFix/>
          </a:blip>
          <a:srcRect r="55301"/>
          <a:stretch/>
        </p:blipFill>
        <p:spPr>
          <a:xfrm>
            <a:off x="489117" y="1932330"/>
            <a:ext cx="4597788" cy="2610024"/>
          </a:xfrm>
          <a:prstGeom prst="rect">
            <a:avLst/>
          </a:prstGeom>
          <a:noFill/>
          <a:ln>
            <a:noFill/>
          </a:ln>
        </p:spPr>
      </p:pic>
      <p:pic>
        <p:nvPicPr>
          <p:cNvPr id="9" name="Google Shape;264;p42">
            <a:extLst>
              <a:ext uri="{FF2B5EF4-FFF2-40B4-BE49-F238E27FC236}">
                <a16:creationId xmlns:a16="http://schemas.microsoft.com/office/drawing/2014/main" id="{789E2331-6A4F-9F21-9D13-A21B6A1A2A98}"/>
              </a:ext>
            </a:extLst>
          </p:cNvPr>
          <p:cNvPicPr preferRelativeResize="0"/>
          <p:nvPr/>
        </p:nvPicPr>
        <p:blipFill rotWithShape="1">
          <a:blip r:embed="rId3">
            <a:alphaModFix/>
          </a:blip>
          <a:srcRect r="10602"/>
          <a:stretch/>
        </p:blipFill>
        <p:spPr>
          <a:xfrm>
            <a:off x="5494942" y="1932330"/>
            <a:ext cx="4883053" cy="2538825"/>
          </a:xfrm>
          <a:prstGeom prst="rect">
            <a:avLst/>
          </a:prstGeom>
          <a:noFill/>
          <a:ln>
            <a:noFill/>
          </a:ln>
        </p:spPr>
      </p:pic>
    </p:spTree>
    <p:extLst>
      <p:ext uri="{BB962C8B-B14F-4D97-AF65-F5344CB8AC3E}">
        <p14:creationId xmlns:p14="http://schemas.microsoft.com/office/powerpoint/2010/main" val="10161282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76;p44">
            <a:extLst>
              <a:ext uri="{FF2B5EF4-FFF2-40B4-BE49-F238E27FC236}">
                <a16:creationId xmlns:a16="http://schemas.microsoft.com/office/drawing/2014/main" id="{988E437C-D713-DAE2-A3BB-0E2E2DE4A241}"/>
              </a:ext>
            </a:extLst>
          </p:cNvPr>
          <p:cNvSpPr txBox="1">
            <a:spLocks/>
          </p:cNvSpPr>
          <p:nvPr/>
        </p:nvSpPr>
        <p:spPr>
          <a:xfrm>
            <a:off x="1544395" y="998862"/>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lnSpc>
                <a:spcPct val="115000"/>
              </a:lnSpc>
              <a:spcBef>
                <a:spcPts val="0"/>
              </a:spcBef>
            </a:pPr>
            <a:r>
              <a:rPr lang="en-US" sz="1800" b="0">
                <a:solidFill>
                  <a:srgbClr val="000000"/>
                </a:solidFill>
              </a:rPr>
              <a:t>Imported Travel Approval Records Using Data Import Wizard.</a:t>
            </a:r>
            <a:endParaRPr lang="en-US" sz="1800" dirty="0"/>
          </a:p>
        </p:txBody>
      </p:sp>
      <p:pic>
        <p:nvPicPr>
          <p:cNvPr id="7" name="Picture 6">
            <a:extLst>
              <a:ext uri="{FF2B5EF4-FFF2-40B4-BE49-F238E27FC236}">
                <a16:creationId xmlns:a16="http://schemas.microsoft.com/office/drawing/2014/main" id="{6C0D636D-2C9A-2DD0-4183-33F94EBA99F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443" y="1766887"/>
            <a:ext cx="9152877" cy="3324225"/>
          </a:xfrm>
          <a:prstGeom prst="rect">
            <a:avLst/>
          </a:prstGeom>
          <a:noFill/>
          <a:ln>
            <a:noFill/>
          </a:ln>
        </p:spPr>
      </p:pic>
    </p:spTree>
    <p:extLst>
      <p:ext uri="{BB962C8B-B14F-4D97-AF65-F5344CB8AC3E}">
        <p14:creationId xmlns:p14="http://schemas.microsoft.com/office/powerpoint/2010/main" val="25560337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82;p45">
            <a:extLst>
              <a:ext uri="{FF2B5EF4-FFF2-40B4-BE49-F238E27FC236}">
                <a16:creationId xmlns:a16="http://schemas.microsoft.com/office/drawing/2014/main" id="{CF156896-E013-0012-9FBB-B347B34F1A23}"/>
              </a:ext>
            </a:extLst>
          </p:cNvPr>
          <p:cNvSpPr txBox="1">
            <a:spLocks/>
          </p:cNvSpPr>
          <p:nvPr/>
        </p:nvSpPr>
        <p:spPr>
          <a:xfrm>
            <a:off x="1439663" y="1044736"/>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lnSpc>
                <a:spcPct val="115000"/>
              </a:lnSpc>
              <a:spcBef>
                <a:spcPts val="0"/>
              </a:spcBef>
            </a:pPr>
            <a:r>
              <a:rPr lang="en-US" sz="1800" b="0">
                <a:solidFill>
                  <a:srgbClr val="000000"/>
                </a:solidFill>
              </a:rPr>
              <a:t>Created Travel Requests by Department Report.</a:t>
            </a:r>
            <a:endParaRPr lang="en-US" sz="1800" dirty="0"/>
          </a:p>
        </p:txBody>
      </p:sp>
      <p:pic>
        <p:nvPicPr>
          <p:cNvPr id="7" name="Picture 6">
            <a:extLst>
              <a:ext uri="{FF2B5EF4-FFF2-40B4-BE49-F238E27FC236}">
                <a16:creationId xmlns:a16="http://schemas.microsoft.com/office/drawing/2014/main" id="{BDF1FBC1-FA2C-5A81-3EA6-0EAE6E21D7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6544" y="1762125"/>
            <a:ext cx="9188388" cy="3333750"/>
          </a:xfrm>
          <a:prstGeom prst="rect">
            <a:avLst/>
          </a:prstGeom>
          <a:noFill/>
          <a:ln>
            <a:noFill/>
          </a:ln>
        </p:spPr>
      </p:pic>
    </p:spTree>
    <p:extLst>
      <p:ext uri="{BB962C8B-B14F-4D97-AF65-F5344CB8AC3E}">
        <p14:creationId xmlns:p14="http://schemas.microsoft.com/office/powerpoint/2010/main" val="2270119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88;p46">
            <a:extLst>
              <a:ext uri="{FF2B5EF4-FFF2-40B4-BE49-F238E27FC236}">
                <a16:creationId xmlns:a16="http://schemas.microsoft.com/office/drawing/2014/main" id="{F6444E01-0E58-4BCA-976B-58E0887D58EF}"/>
              </a:ext>
            </a:extLst>
          </p:cNvPr>
          <p:cNvSpPr txBox="1">
            <a:spLocks/>
          </p:cNvSpPr>
          <p:nvPr/>
        </p:nvSpPr>
        <p:spPr>
          <a:xfrm>
            <a:off x="1493366" y="987448"/>
            <a:ext cx="4969578"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lnSpc>
                <a:spcPct val="115000"/>
              </a:lnSpc>
              <a:spcBef>
                <a:spcPts val="0"/>
              </a:spcBef>
            </a:pPr>
            <a:r>
              <a:rPr lang="en-US" sz="1800" b="0">
                <a:solidFill>
                  <a:srgbClr val="000000"/>
                </a:solidFill>
              </a:rPr>
              <a:t>Created Travel Requests by Month Report.</a:t>
            </a:r>
            <a:endParaRPr lang="en-US" sz="1800" dirty="0"/>
          </a:p>
        </p:txBody>
      </p:sp>
      <p:pic>
        <p:nvPicPr>
          <p:cNvPr id="7" name="Picture 6">
            <a:extLst>
              <a:ext uri="{FF2B5EF4-FFF2-40B4-BE49-F238E27FC236}">
                <a16:creationId xmlns:a16="http://schemas.microsoft.com/office/drawing/2014/main" id="{6559C617-AFB2-E718-9054-E2E08DADC5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889" y="1757680"/>
            <a:ext cx="9623394" cy="3342640"/>
          </a:xfrm>
          <a:prstGeom prst="rect">
            <a:avLst/>
          </a:prstGeom>
          <a:noFill/>
          <a:ln>
            <a:noFill/>
          </a:ln>
        </p:spPr>
      </p:pic>
    </p:spTree>
    <p:extLst>
      <p:ext uri="{BB962C8B-B14F-4D97-AF65-F5344CB8AC3E}">
        <p14:creationId xmlns:p14="http://schemas.microsoft.com/office/powerpoint/2010/main" val="11658200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750C2B-2C31-8946-E4EE-690EA1F068CC}"/>
              </a:ext>
            </a:extLst>
          </p:cNvPr>
          <p:cNvSpPr txBox="1">
            <a:spLocks/>
          </p:cNvSpPr>
          <p:nvPr/>
        </p:nvSpPr>
        <p:spPr>
          <a:xfrm>
            <a:off x="560294" y="170329"/>
            <a:ext cx="10431048" cy="805610"/>
          </a:xfrm>
          <a:prstGeom prst="rect">
            <a:avLst/>
          </a:prstGeom>
          <a:noFill/>
          <a:ln>
            <a:noFill/>
          </a:ln>
        </p:spPr>
        <p:txBody>
          <a:bodyPr vert="horz" wrap="square" lIns="0" tIns="0" rIns="0" bIns="0" numCol="1" rtlCol="0" anchor="b" anchorCtr="0" compatLnSpc="1">
            <a:prstTxWarp prst="textNoShape">
              <a:avLst/>
            </a:prstTxWarp>
            <a:noAutofit/>
          </a:bodyPr>
          <a:lstStyle>
            <a:lvl1pPr algn="l" defTabSz="914400" rtl="0" eaLnBrk="1" latinLnBrk="0" hangingPunct="1">
              <a:lnSpc>
                <a:spcPct val="90000"/>
              </a:lnSpc>
              <a:spcBef>
                <a:spcPct val="0"/>
              </a:spcBef>
              <a:buNone/>
              <a:defRPr lang="en-US" sz="3200" b="1" kern="1200" spc="0" dirty="0">
                <a:solidFill>
                  <a:schemeClr val="accent1"/>
                </a:solidFill>
                <a:latin typeface="Salesforce Sans" charset="0"/>
                <a:ea typeface="Salesforce Sans" charset="0"/>
                <a:cs typeface="Salesforce Sans" charset="0"/>
              </a:defRPr>
            </a:lvl1pPr>
          </a:lstStyle>
          <a:p>
            <a:pPr algn="ctr"/>
            <a:r>
              <a:rPr lang="en-US" sz="4500" dirty="0">
                <a:solidFill>
                  <a:schemeClr val="tx1"/>
                </a:solidFill>
                <a:effectLst>
                  <a:outerShdw blurRad="38100" dist="38100" dir="2700000" algn="tl">
                    <a:srgbClr val="000000">
                      <a:alpha val="43137"/>
                    </a:srgbClr>
                  </a:outerShdw>
                </a:effectLst>
              </a:rPr>
              <a:t>INTRODUCTION OF TRAVEL APPROVAL APP</a:t>
            </a:r>
          </a:p>
        </p:txBody>
      </p:sp>
      <p:sp>
        <p:nvSpPr>
          <p:cNvPr id="9" name="Content Placeholder 2">
            <a:extLst>
              <a:ext uri="{FF2B5EF4-FFF2-40B4-BE49-F238E27FC236}">
                <a16:creationId xmlns:a16="http://schemas.microsoft.com/office/drawing/2014/main" id="{B4D9E8D8-4A33-3834-DB2B-CE55F9783A5D}"/>
              </a:ext>
            </a:extLst>
          </p:cNvPr>
          <p:cNvSpPr txBox="1">
            <a:spLocks/>
          </p:cNvSpPr>
          <p:nvPr/>
        </p:nvSpPr>
        <p:spPr>
          <a:xfrm>
            <a:off x="560294" y="1438312"/>
            <a:ext cx="6015318" cy="463975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The travel approval project in Salesforce is a system designed to automate and streamline the process of requesting and approving travel expenses for employees. The project involves several components, including a custom object to track travel requests, a custom approval process, and various integrations with external systems.</a:t>
            </a:r>
          </a:p>
          <a:p>
            <a:pPr marL="0" indent="0">
              <a:buFont typeface="Arial" panose="020B0604020202020204" pitchFamily="34" charset="0"/>
              <a:buNone/>
            </a:pPr>
            <a:endParaRPr lang="en-US" sz="2200" dirty="0"/>
          </a:p>
          <a:p>
            <a:r>
              <a:rPr lang="en-US" sz="2200" dirty="0"/>
              <a:t>Overall, the travel approval project in Salesforce provides a streamlined and efficient way for employees to request and manage travel expenses, while also providing managers with the tools they need to ensure that all expenses are approved and accounted for.</a:t>
            </a:r>
          </a:p>
          <a:p>
            <a:endParaRPr lang="en-US" sz="2200" dirty="0"/>
          </a:p>
          <a:p>
            <a:endParaRPr lang="en-IN" sz="2200" dirty="0"/>
          </a:p>
        </p:txBody>
      </p:sp>
    </p:spTree>
    <p:extLst>
      <p:ext uri="{BB962C8B-B14F-4D97-AF65-F5344CB8AC3E}">
        <p14:creationId xmlns:p14="http://schemas.microsoft.com/office/powerpoint/2010/main" val="10646161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DA378B-E099-8179-141A-27F9F8BD64AE}"/>
              </a:ext>
            </a:extLst>
          </p:cNvPr>
          <p:cNvPicPr>
            <a:picLocks noChangeAspect="1"/>
          </p:cNvPicPr>
          <p:nvPr/>
        </p:nvPicPr>
        <p:blipFill>
          <a:blip r:embed="rId2"/>
          <a:stretch>
            <a:fillRect/>
          </a:stretch>
        </p:blipFill>
        <p:spPr>
          <a:xfrm>
            <a:off x="1527946" y="1482571"/>
            <a:ext cx="8009630" cy="3799643"/>
          </a:xfrm>
          <a:prstGeom prst="rect">
            <a:avLst/>
          </a:prstGeom>
        </p:spPr>
      </p:pic>
      <p:sp>
        <p:nvSpPr>
          <p:cNvPr id="8" name="Google Shape;294;p47">
            <a:extLst>
              <a:ext uri="{FF2B5EF4-FFF2-40B4-BE49-F238E27FC236}">
                <a16:creationId xmlns:a16="http://schemas.microsoft.com/office/drawing/2014/main" id="{14F4B159-21B8-C888-87EA-6F60737521FD}"/>
              </a:ext>
            </a:extLst>
          </p:cNvPr>
          <p:cNvSpPr txBox="1">
            <a:spLocks/>
          </p:cNvSpPr>
          <p:nvPr/>
        </p:nvSpPr>
        <p:spPr>
          <a:xfrm>
            <a:off x="1527946" y="696807"/>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lnSpc>
                <a:spcPct val="115000"/>
              </a:lnSpc>
              <a:spcBef>
                <a:spcPts val="0"/>
              </a:spcBef>
            </a:pPr>
            <a:r>
              <a:rPr lang="en-IN" sz="1800" b="0">
                <a:solidFill>
                  <a:srgbClr val="000000"/>
                </a:solidFill>
              </a:rPr>
              <a:t> Created Travel Approvals Dashboard.</a:t>
            </a:r>
            <a:endParaRPr lang="en-IN" sz="1800" dirty="0"/>
          </a:p>
        </p:txBody>
      </p:sp>
    </p:spTree>
    <p:extLst>
      <p:ext uri="{BB962C8B-B14F-4D97-AF65-F5344CB8AC3E}">
        <p14:creationId xmlns:p14="http://schemas.microsoft.com/office/powerpoint/2010/main" val="25275756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500" b="1" dirty="0">
                <a:effectLst>
                  <a:outerShdw blurRad="38100" dist="38100" dir="2700000" algn="tl">
                    <a:srgbClr val="000000">
                      <a:alpha val="43137"/>
                    </a:srgbClr>
                  </a:outerShdw>
                </a:effectLst>
              </a:rPr>
              <a:t>MODULE 3</a:t>
            </a:r>
          </a:p>
        </p:txBody>
      </p:sp>
      <p:sp>
        <p:nvSpPr>
          <p:cNvPr id="3" name="Content Placeholder 2"/>
          <p:cNvSpPr>
            <a:spLocks noGrp="1"/>
          </p:cNvSpPr>
          <p:nvPr>
            <p:ph idx="1"/>
          </p:nvPr>
        </p:nvSpPr>
        <p:spPr/>
        <p:txBody>
          <a:bodyPr/>
          <a:lstStyle/>
          <a:p>
            <a:pPr marL="0" indent="0" algn="ctr" rtl="0">
              <a:buNone/>
            </a:pPr>
            <a:r>
              <a:rPr lang="en-US" dirty="0">
                <a:effectLst/>
                <a:latin typeface="Arial" panose="020B0604020202020204" pitchFamily="34" charset="0"/>
              </a:rPr>
              <a:t>     </a:t>
            </a:r>
            <a:r>
              <a:rPr lang="en-US" sz="2500" dirty="0">
                <a:effectLst/>
                <a:latin typeface="Calibri" panose="020F0502020204030204" pitchFamily="34" charset="0"/>
                <a:cs typeface="Calibri" panose="020F0502020204030204" pitchFamily="34" charset="0"/>
              </a:rPr>
              <a:t>This project module focuses on the coding approach to extend the functional capabilities of your custom App.</a:t>
            </a:r>
          </a:p>
          <a:p>
            <a:pPr marL="0" indent="0">
              <a:buNone/>
            </a:pPr>
            <a:br>
              <a:rPr lang="en-US" sz="2500" b="0" i="0" dirty="0">
                <a:effectLst/>
                <a:latin typeface="Calibri" panose="020F0502020204030204" pitchFamily="34" charset="0"/>
                <a:cs typeface="Calibri" panose="020F0502020204030204" pitchFamily="34" charset="0"/>
              </a:rPr>
            </a:br>
            <a:endParaRPr lang="en-IN" sz="2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649BF70-A74A-0644-6342-0E4D603ED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0706" y="2702829"/>
            <a:ext cx="3917229" cy="379004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- 01</a:t>
            </a:r>
            <a:br>
              <a:rPr lang="en-IN" sz="2500" b="1" u="sng" dirty="0">
                <a:effectLst/>
                <a:latin typeface="Calibri" panose="020F0502020204030204" pitchFamily="34" charset="0"/>
                <a:ea typeface="Calibri" panose="020F0502020204030204" pitchFamily="34" charset="0"/>
                <a:cs typeface="Times New Roman" panose="02020603050405020304" pitchFamily="18" charset="0"/>
              </a:rPr>
            </a:br>
            <a:br>
              <a:rPr lang="en-IN" sz="2500" b="1" u="sng"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latin typeface="Calibri" panose="020F0502020204030204" pitchFamily="34" charset="0"/>
                <a:ea typeface="Calibri" panose="020F0502020204030204" pitchFamily="34" charset="0"/>
                <a:cs typeface="Times New Roman" panose="02020603050405020304" pitchFamily="18" charset="0"/>
              </a:rPr>
              <a:t>Creating Code Playground Lightning App with Lead, Account, Contact, Opportunity, Case to navigation profile as system admin.</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p>
        </p:txBody>
      </p:sp>
      <p:pic>
        <p:nvPicPr>
          <p:cNvPr id="6" name="Picture 5">
            <a:extLst>
              <a:ext uri="{FF2B5EF4-FFF2-40B4-BE49-F238E27FC236}">
                <a16:creationId xmlns:a16="http://schemas.microsoft.com/office/drawing/2014/main" id="{13751C9A-0971-24ED-945A-E3A072C47BE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59" r="1123" b="4715"/>
          <a:stretch/>
        </p:blipFill>
        <p:spPr bwMode="auto">
          <a:xfrm>
            <a:off x="1908699" y="1725930"/>
            <a:ext cx="7155402" cy="32455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710" y="318361"/>
            <a:ext cx="10515600" cy="1325563"/>
          </a:xfrm>
        </p:spPr>
        <p:txBody>
          <a:bodyPr/>
          <a:lstStyle/>
          <a:p>
            <a:pPr marL="63500" marR="423545">
              <a:lnSpc>
                <a:spcPct val="107000"/>
              </a:lnSpc>
              <a:spcBef>
                <a:spcPts val="300"/>
              </a:spcBef>
              <a:spcAft>
                <a:spcPts val="0"/>
              </a:spcAft>
            </a:pPr>
            <a:r>
              <a:rPr lang="en-US" sz="1800" b="1" dirty="0">
                <a:effectLst/>
                <a:latin typeface="Times New Roman" panose="02020603050405020304" pitchFamily="18" charset="0"/>
                <a:ea typeface="Times New Roman" panose="02020603050405020304" pitchFamily="18" charset="0"/>
              </a:rPr>
              <a:t>Created the Custom Object Customer as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(customer)</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as</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there</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is already</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Standard</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Object</a:t>
            </a:r>
            <a:r>
              <a:rPr lang="en-US" sz="1800" b="1" spc="-53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named</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Customer:</a:t>
            </a:r>
            <a:endParaRPr lang="en-IN"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669BD8D5-A0DC-09A4-D14E-BEAF3C6137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35" t="7693" r="373" b="4914"/>
          <a:stretch/>
        </p:blipFill>
        <p:spPr bwMode="auto">
          <a:xfrm>
            <a:off x="1447060" y="1491447"/>
            <a:ext cx="9561250" cy="363096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420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20B0CE-D4D1-06C4-E518-D8179EB90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077" y="1417532"/>
            <a:ext cx="7379440" cy="4095501"/>
          </a:xfrm>
          <a:prstGeom prst="rect">
            <a:avLst/>
          </a:prstGeom>
        </p:spPr>
      </p:pic>
      <p:sp>
        <p:nvSpPr>
          <p:cNvPr id="5" name="Google Shape;92;p14">
            <a:extLst>
              <a:ext uri="{FF2B5EF4-FFF2-40B4-BE49-F238E27FC236}">
                <a16:creationId xmlns:a16="http://schemas.microsoft.com/office/drawing/2014/main" id="{6580A671-BEB8-181C-2423-37B9F3C458C6}"/>
              </a:ext>
            </a:extLst>
          </p:cNvPr>
          <p:cNvSpPr txBox="1">
            <a:spLocks noGrp="1"/>
          </p:cNvSpPr>
          <p:nvPr>
            <p:ph type="ctrTitle"/>
          </p:nvPr>
        </p:nvSpPr>
        <p:spPr>
          <a:xfrm>
            <a:off x="544452" y="689716"/>
            <a:ext cx="8791575" cy="122592"/>
          </a:xfrm>
          <a:prstGeom prst="rect">
            <a:avLst/>
          </a:prstGeom>
        </p:spPr>
        <p:txBody>
          <a:bodyPr spcFirstLastPara="1" vert="horz" wrap="square" lIns="121900" tIns="121900" rIns="121900" bIns="121900" rtlCol="0" anchor="t" anchorCtr="0">
            <a:normAutofit fontScale="90000"/>
          </a:bodyPr>
          <a:lstStyle/>
          <a:p>
            <a:r>
              <a:rPr lang="en" dirty="0"/>
              <a:t>Flow of the Project:</a:t>
            </a:r>
            <a:endParaRPr dirty="0"/>
          </a:p>
        </p:txBody>
      </p:sp>
    </p:spTree>
    <p:extLst>
      <p:ext uri="{BB962C8B-B14F-4D97-AF65-F5344CB8AC3E}">
        <p14:creationId xmlns:p14="http://schemas.microsoft.com/office/powerpoint/2010/main" val="22234785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A50A617-225B-590B-C6A6-72090C2A3284}"/>
              </a:ext>
            </a:extLst>
          </p:cNvPr>
          <p:cNvSpPr>
            <a:spLocks noGrp="1"/>
          </p:cNvSpPr>
          <p:nvPr>
            <p:ph type="subTitle" idx="1"/>
          </p:nvPr>
        </p:nvSpPr>
        <p:spPr>
          <a:xfrm>
            <a:off x="608609" y="2178956"/>
            <a:ext cx="8776141" cy="476932"/>
          </a:xfrm>
        </p:spPr>
        <p:txBody>
          <a:bodyPr/>
          <a:lstStyle/>
          <a:p>
            <a:pPr indent="-457189">
              <a:buSzPts val="1800"/>
              <a:buFont typeface="Raleway"/>
              <a:buChar char="❏"/>
            </a:pPr>
            <a:r>
              <a:rPr lang="en-US" sz="2000" dirty="0">
                <a:solidFill>
                  <a:srgbClr val="000000"/>
                </a:solidFill>
                <a:highlight>
                  <a:srgbClr val="FFFFFF"/>
                </a:highlight>
                <a:latin typeface="Raleway"/>
                <a:ea typeface="Raleway"/>
                <a:cs typeface="Raleway"/>
                <a:sym typeface="Raleway"/>
              </a:rPr>
              <a:t>In This module we will create Travel Custom App, Objects, Fields &amp; Relationships, and customize the App using Declarative tools. </a:t>
            </a:r>
          </a:p>
          <a:p>
            <a:pPr indent="0">
              <a:buNone/>
            </a:pPr>
            <a:endParaRPr lang="en-US" sz="2000" dirty="0">
              <a:solidFill>
                <a:srgbClr val="000000"/>
              </a:solidFill>
              <a:highlight>
                <a:srgbClr val="FFFFFF"/>
              </a:highlight>
              <a:latin typeface="Raleway"/>
              <a:ea typeface="Raleway"/>
              <a:cs typeface="Raleway"/>
              <a:sym typeface="Raleway"/>
            </a:endParaRPr>
          </a:p>
          <a:p>
            <a:pPr indent="-457189">
              <a:buClr>
                <a:srgbClr val="000000"/>
              </a:buClr>
              <a:buSzPts val="1800"/>
              <a:buFont typeface="Raleway"/>
              <a:buChar char="❏"/>
            </a:pPr>
            <a:r>
              <a:rPr lang="en-US" sz="2000" dirty="0">
                <a:solidFill>
                  <a:srgbClr val="000000"/>
                </a:solidFill>
                <a:highlight>
                  <a:srgbClr val="FFFFFF"/>
                </a:highlight>
                <a:latin typeface="Raleway"/>
                <a:ea typeface="Raleway"/>
                <a:cs typeface="Raleway"/>
                <a:sym typeface="Raleway"/>
              </a:rPr>
              <a:t>By end of this module we have working prototype of Travel Approval Application.</a:t>
            </a:r>
          </a:p>
          <a:p>
            <a:endParaRPr lang="en-IN" dirty="0"/>
          </a:p>
        </p:txBody>
      </p:sp>
      <p:sp>
        <p:nvSpPr>
          <p:cNvPr id="6" name="Google Shape;92;p14">
            <a:extLst>
              <a:ext uri="{FF2B5EF4-FFF2-40B4-BE49-F238E27FC236}">
                <a16:creationId xmlns:a16="http://schemas.microsoft.com/office/drawing/2014/main" id="{C1683BDE-4E0E-F204-D9A9-1F63CE8AE5CA}"/>
              </a:ext>
            </a:extLst>
          </p:cNvPr>
          <p:cNvSpPr txBox="1">
            <a:spLocks noGrp="1"/>
          </p:cNvSpPr>
          <p:nvPr>
            <p:ph type="ctrTitle"/>
          </p:nvPr>
        </p:nvSpPr>
        <p:spPr>
          <a:xfrm>
            <a:off x="500063" y="1222375"/>
            <a:ext cx="8791575" cy="1298575"/>
          </a:xfrm>
          <a:prstGeom prst="rect">
            <a:avLst/>
          </a:prstGeom>
        </p:spPr>
        <p:txBody>
          <a:bodyPr spcFirstLastPara="1" vert="horz" wrap="square" lIns="121900" tIns="121900" rIns="121900" bIns="121900" rtlCol="0" anchor="t" anchorCtr="0">
            <a:normAutofit/>
          </a:bodyPr>
          <a:lstStyle/>
          <a:p>
            <a:r>
              <a:rPr lang="en" dirty="0"/>
              <a:t>Module -1</a:t>
            </a:r>
            <a:endParaRPr dirty="0"/>
          </a:p>
        </p:txBody>
      </p:sp>
    </p:spTree>
    <p:extLst>
      <p:ext uri="{BB962C8B-B14F-4D97-AF65-F5344CB8AC3E}">
        <p14:creationId xmlns:p14="http://schemas.microsoft.com/office/powerpoint/2010/main" val="2274154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15">
            <a:extLst>
              <a:ext uri="{FF2B5EF4-FFF2-40B4-BE49-F238E27FC236}">
                <a16:creationId xmlns:a16="http://schemas.microsoft.com/office/drawing/2014/main" id="{FCB63649-955C-9D57-936D-BC75AE3F2827}"/>
              </a:ext>
            </a:extLst>
          </p:cNvPr>
          <p:cNvSpPr txBox="1">
            <a:spLocks noGrp="1"/>
          </p:cNvSpPr>
          <p:nvPr>
            <p:ph type="ctrTitle"/>
          </p:nvPr>
        </p:nvSpPr>
        <p:spPr>
          <a:xfrm>
            <a:off x="1405586" y="976989"/>
            <a:ext cx="5661040" cy="4339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Raleway"/>
                <a:ea typeface="Raleway"/>
                <a:cs typeface="Raleway"/>
                <a:sym typeface="Raleway"/>
              </a:rPr>
              <a:t>Created Custom lightning App “ Travel App”.</a:t>
            </a:r>
            <a:endParaRPr sz="1800">
              <a:latin typeface="Raleway"/>
              <a:ea typeface="Raleway"/>
              <a:cs typeface="Raleway"/>
              <a:sym typeface="Raleway"/>
            </a:endParaRPr>
          </a:p>
        </p:txBody>
      </p:sp>
      <p:pic>
        <p:nvPicPr>
          <p:cNvPr id="7" name="Picture 6">
            <a:extLst>
              <a:ext uri="{FF2B5EF4-FFF2-40B4-BE49-F238E27FC236}">
                <a16:creationId xmlns:a16="http://schemas.microsoft.com/office/drawing/2014/main" id="{CF1B4DCF-EF7E-9CBE-C1D8-A5B57A86E9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0276" y="1485449"/>
            <a:ext cx="7986989" cy="3326247"/>
          </a:xfrm>
          <a:prstGeom prst="rect">
            <a:avLst/>
          </a:prstGeom>
          <a:noFill/>
          <a:ln>
            <a:noFill/>
          </a:ln>
        </p:spPr>
      </p:pic>
    </p:spTree>
    <p:extLst>
      <p:ext uri="{BB962C8B-B14F-4D97-AF65-F5344CB8AC3E}">
        <p14:creationId xmlns:p14="http://schemas.microsoft.com/office/powerpoint/2010/main" val="33973878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4;p16">
            <a:extLst>
              <a:ext uri="{FF2B5EF4-FFF2-40B4-BE49-F238E27FC236}">
                <a16:creationId xmlns:a16="http://schemas.microsoft.com/office/drawing/2014/main" id="{C1581F2A-F369-BA7D-AB0F-6CE99FA1F5BB}"/>
              </a:ext>
            </a:extLst>
          </p:cNvPr>
          <p:cNvSpPr txBox="1">
            <a:spLocks noGrp="1"/>
          </p:cNvSpPr>
          <p:nvPr>
            <p:ph type="ctrTitle"/>
          </p:nvPr>
        </p:nvSpPr>
        <p:spPr>
          <a:xfrm>
            <a:off x="500063" y="1222375"/>
            <a:ext cx="8791575" cy="402239"/>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1800" dirty="0"/>
              <a:t>Created Department and Travel Approval custom objects and respective fields.</a:t>
            </a:r>
            <a:endParaRPr sz="1800" dirty="0"/>
          </a:p>
        </p:txBody>
      </p:sp>
      <p:pic>
        <p:nvPicPr>
          <p:cNvPr id="7" name="Picture 6">
            <a:extLst>
              <a:ext uri="{FF2B5EF4-FFF2-40B4-BE49-F238E27FC236}">
                <a16:creationId xmlns:a16="http://schemas.microsoft.com/office/drawing/2014/main" id="{47E3285F-DA91-006F-0CD5-3E6972A86D5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58" y="1627822"/>
            <a:ext cx="4733894" cy="4007803"/>
          </a:xfrm>
          <a:prstGeom prst="rect">
            <a:avLst/>
          </a:prstGeom>
          <a:noFill/>
          <a:ln>
            <a:noFill/>
          </a:ln>
        </p:spPr>
      </p:pic>
      <p:pic>
        <p:nvPicPr>
          <p:cNvPr id="9" name="Picture 8">
            <a:extLst>
              <a:ext uri="{FF2B5EF4-FFF2-40B4-BE49-F238E27FC236}">
                <a16:creationId xmlns:a16="http://schemas.microsoft.com/office/drawing/2014/main" id="{8A67F913-EF22-0C64-5A6F-A74AD39014A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5850" y="1624614"/>
            <a:ext cx="6070600" cy="4007803"/>
          </a:xfrm>
          <a:prstGeom prst="rect">
            <a:avLst/>
          </a:prstGeom>
          <a:noFill/>
          <a:ln>
            <a:noFill/>
          </a:ln>
        </p:spPr>
      </p:pic>
    </p:spTree>
    <p:extLst>
      <p:ext uri="{BB962C8B-B14F-4D97-AF65-F5344CB8AC3E}">
        <p14:creationId xmlns:p14="http://schemas.microsoft.com/office/powerpoint/2010/main" val="38265568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1;p17">
            <a:extLst>
              <a:ext uri="{FF2B5EF4-FFF2-40B4-BE49-F238E27FC236}">
                <a16:creationId xmlns:a16="http://schemas.microsoft.com/office/drawing/2014/main" id="{1E01E319-340F-9138-9BCA-313DA880ED22}"/>
              </a:ext>
            </a:extLst>
          </p:cNvPr>
          <p:cNvSpPr txBox="1">
            <a:spLocks/>
          </p:cNvSpPr>
          <p:nvPr/>
        </p:nvSpPr>
        <p:spPr>
          <a:xfrm>
            <a:off x="1612890" y="1015962"/>
            <a:ext cx="7688700" cy="535200"/>
          </a:xfrm>
          <a:prstGeom prst="rect">
            <a:avLst/>
          </a:prstGeom>
        </p:spPr>
        <p:txBody>
          <a:bodyPr spcFirstLastPara="1" vert="horz" wrap="square" lIns="91425" tIns="91425" rIns="91425" bIns="91425" rtlCol="0" anchor="t" anchorCtr="0">
            <a:normAutofit/>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buSzPts val="990"/>
            </a:pPr>
            <a:r>
              <a:rPr lang="en-US" sz="1840" b="0"/>
              <a:t>Imported the data from departments.csv file</a:t>
            </a:r>
            <a:endParaRPr lang="en-US" sz="1840" b="0" dirty="0"/>
          </a:p>
        </p:txBody>
      </p:sp>
      <p:pic>
        <p:nvPicPr>
          <p:cNvPr id="7" name="Picture 6">
            <a:extLst>
              <a:ext uri="{FF2B5EF4-FFF2-40B4-BE49-F238E27FC236}">
                <a16:creationId xmlns:a16="http://schemas.microsoft.com/office/drawing/2014/main" id="{E3389167-0A3F-990B-1AAB-0A31ED2A7F3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3156" y="1676024"/>
            <a:ext cx="7688700" cy="3133090"/>
          </a:xfrm>
          <a:prstGeom prst="rect">
            <a:avLst/>
          </a:prstGeom>
          <a:noFill/>
          <a:ln>
            <a:noFill/>
          </a:ln>
        </p:spPr>
      </p:pic>
    </p:spTree>
    <p:extLst>
      <p:ext uri="{BB962C8B-B14F-4D97-AF65-F5344CB8AC3E}">
        <p14:creationId xmlns:p14="http://schemas.microsoft.com/office/powerpoint/2010/main" val="30061627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7;p18">
            <a:extLst>
              <a:ext uri="{FF2B5EF4-FFF2-40B4-BE49-F238E27FC236}">
                <a16:creationId xmlns:a16="http://schemas.microsoft.com/office/drawing/2014/main" id="{64CDFB0E-E018-A83A-9DEF-3BB6DA5EB69A}"/>
              </a:ext>
            </a:extLst>
          </p:cNvPr>
          <p:cNvSpPr txBox="1">
            <a:spLocks/>
          </p:cNvSpPr>
          <p:nvPr/>
        </p:nvSpPr>
        <p:spPr>
          <a:xfrm>
            <a:off x="1473373" y="1050119"/>
            <a:ext cx="8175000" cy="535200"/>
          </a:xfrm>
          <a:prstGeom prst="rect">
            <a:avLst/>
          </a:prstGeom>
        </p:spPr>
        <p:txBody>
          <a:bodyPr spcFirstLastPara="1" vert="horz" wrap="square" lIns="91425" tIns="91425" rIns="91425" bIns="91425" rtlCol="0" anchor="t" anchorCtr="0">
            <a:normAutofit fontScale="97500"/>
          </a:bodyPr>
          <a:lstStyle>
            <a:lvl1pPr marL="0" indent="0" algn="l" defTabSz="914400" rtl="0" eaLnBrk="1" latinLnBrk="0" hangingPunct="1">
              <a:lnSpc>
                <a:spcPct val="90000"/>
              </a:lnSpc>
              <a:spcBef>
                <a:spcPct val="0"/>
              </a:spcBef>
              <a:buNone/>
              <a:tabLst/>
              <a:defRPr sz="3000" b="1" kern="1200" spc="0">
                <a:solidFill>
                  <a:schemeClr val="accent1"/>
                </a:solidFill>
                <a:latin typeface="+mj-lt"/>
                <a:ea typeface="+mj-ea"/>
                <a:cs typeface="+mj-cs"/>
              </a:defRPr>
            </a:lvl1pPr>
          </a:lstStyle>
          <a:p>
            <a:pPr>
              <a:spcBef>
                <a:spcPts val="0"/>
              </a:spcBef>
              <a:buClr>
                <a:srgbClr val="000000"/>
              </a:buClr>
              <a:buSzPct val="53804"/>
              <a:buFont typeface="Arial"/>
              <a:buNone/>
            </a:pPr>
            <a:r>
              <a:rPr lang="en-US" sz="1840" b="0" dirty="0"/>
              <a:t>Created  Expense Item Custom Object and respective fields</a:t>
            </a:r>
          </a:p>
          <a:p>
            <a:pPr>
              <a:spcBef>
                <a:spcPts val="0"/>
              </a:spcBef>
            </a:pPr>
            <a:endParaRPr lang="en-US" dirty="0"/>
          </a:p>
        </p:txBody>
      </p:sp>
      <p:pic>
        <p:nvPicPr>
          <p:cNvPr id="7" name="Picture 6">
            <a:extLst>
              <a:ext uri="{FF2B5EF4-FFF2-40B4-BE49-F238E27FC236}">
                <a16:creationId xmlns:a16="http://schemas.microsoft.com/office/drawing/2014/main" id="{F2298E8E-F0E1-6764-A0EC-3FD0A968F6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3373" y="1660367"/>
            <a:ext cx="7475318" cy="3306445"/>
          </a:xfrm>
          <a:prstGeom prst="rect">
            <a:avLst/>
          </a:prstGeom>
          <a:noFill/>
          <a:ln>
            <a:noFill/>
          </a:ln>
        </p:spPr>
      </p:pic>
    </p:spTree>
    <p:extLst>
      <p:ext uri="{BB962C8B-B14F-4D97-AF65-F5344CB8AC3E}">
        <p14:creationId xmlns:p14="http://schemas.microsoft.com/office/powerpoint/2010/main" val="307962556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503</Words>
  <Application>Microsoft Office PowerPoint</Application>
  <PresentationFormat>Widescreen</PresentationFormat>
  <Paragraphs>52</Paragraphs>
  <Slides>34</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Arial</vt:lpstr>
      <vt:lpstr>Calibri</vt:lpstr>
      <vt:lpstr>Calibri Light</vt:lpstr>
      <vt:lpstr>Gill Sans</vt:lpstr>
      <vt:lpstr>Raleway</vt:lpstr>
      <vt:lpstr>Salesforce Sans</vt:lpstr>
      <vt:lpstr>Salesforce Sans Light</vt:lpstr>
      <vt:lpstr>Times New Roman</vt:lpstr>
      <vt:lpstr>Office Theme</vt:lpstr>
      <vt:lpstr>1_Office Theme</vt:lpstr>
      <vt:lpstr> Capstone Project Presentation  “Travel App &amp; Code Playground App”</vt:lpstr>
      <vt:lpstr>CONTENTS</vt:lpstr>
      <vt:lpstr>PowerPoint Presentation</vt:lpstr>
      <vt:lpstr>Flow of the Project:</vt:lpstr>
      <vt:lpstr>Module -1</vt:lpstr>
      <vt:lpstr>Created Custom lightning App “ Travel App”.</vt:lpstr>
      <vt:lpstr>Created Department and Travel Approval custom objects and respective fields.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3</vt:lpstr>
      <vt:lpstr>Exercise - 01  Creating Code Playground Lightning App with Lead, Account, Contact, Opportunity, Case to navigation profile as system admin. </vt:lpstr>
      <vt:lpstr>Created the Custom Object Customer as (customer) as there is already a Standard Object named Customer: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 Stone Project Presentation  “Travel App &amp; Code Playground App”</dc:title>
  <dc:creator>sai satya</dc:creator>
  <cp:lastModifiedBy>sai satya</cp:lastModifiedBy>
  <cp:revision>6</cp:revision>
  <dcterms:created xsi:type="dcterms:W3CDTF">2023-02-27T07:16:49Z</dcterms:created>
  <dcterms:modified xsi:type="dcterms:W3CDTF">2023-02-27T10:46:40Z</dcterms:modified>
</cp:coreProperties>
</file>